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10440988"/>
  <p:notesSz cx="6662738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89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40" d="100"/>
          <a:sy n="140" d="100"/>
        </p:scale>
        <p:origin x="1782" y="-4398"/>
      </p:cViewPr>
      <p:guideLst>
        <p:guide orient="horz" pos="3289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14350" y="3243476"/>
            <a:ext cx="5829300" cy="223804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28700" y="5916560"/>
            <a:ext cx="4800600" cy="266825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895A4-095C-41D2-A30E-95638656603C}" type="datetimeFigureOut">
              <a:rPr lang="fr-FR" smtClean="0"/>
              <a:t>21/08/2020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06255-0352-4204-985E-C291FF6C45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48522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895A4-095C-41D2-A30E-95638656603C}" type="datetimeFigureOut">
              <a:rPr lang="fr-FR" smtClean="0"/>
              <a:t>21/08/2020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06255-0352-4204-985E-C291FF6C45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84766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3729037" y="558304"/>
            <a:ext cx="1157288" cy="11876624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257176" y="558304"/>
            <a:ext cx="3357563" cy="11876624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895A4-095C-41D2-A30E-95638656603C}" type="datetimeFigureOut">
              <a:rPr lang="fr-FR" smtClean="0"/>
              <a:t>21/08/2020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06255-0352-4204-985E-C291FF6C45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80563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895A4-095C-41D2-A30E-95638656603C}" type="datetimeFigureOut">
              <a:rPr lang="fr-FR" smtClean="0"/>
              <a:t>21/08/2020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06255-0352-4204-985E-C291FF6C45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14416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1735" y="6709302"/>
            <a:ext cx="5829300" cy="207369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41735" y="4425338"/>
            <a:ext cx="5829300" cy="228396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895A4-095C-41D2-A30E-95638656603C}" type="datetimeFigureOut">
              <a:rPr lang="fr-FR" smtClean="0"/>
              <a:t>21/08/2020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06255-0352-4204-985E-C291FF6C45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73533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7176" y="3248308"/>
            <a:ext cx="2257425" cy="918662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2628901" y="3248308"/>
            <a:ext cx="2257425" cy="918662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895A4-095C-41D2-A30E-95638656603C}" type="datetimeFigureOut">
              <a:rPr lang="fr-FR" smtClean="0"/>
              <a:t>21/08/2020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06255-0352-4204-985E-C291FF6C45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12315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418123"/>
            <a:ext cx="6172200" cy="1740165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337138"/>
            <a:ext cx="3030141" cy="97400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2900" y="3311146"/>
            <a:ext cx="3030141" cy="601565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483770" y="2337138"/>
            <a:ext cx="3031331" cy="97400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83770" y="3311146"/>
            <a:ext cx="3031331" cy="601565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895A4-095C-41D2-A30E-95638656603C}" type="datetimeFigureOut">
              <a:rPr lang="fr-FR" smtClean="0"/>
              <a:t>21/08/2020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06255-0352-4204-985E-C291FF6C45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86413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895A4-095C-41D2-A30E-95638656603C}" type="datetimeFigureOut">
              <a:rPr lang="fr-FR" smtClean="0"/>
              <a:t>21/08/2020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06255-0352-4204-985E-C291FF6C45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0668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895A4-095C-41D2-A30E-95638656603C}" type="datetimeFigureOut">
              <a:rPr lang="fr-FR" smtClean="0"/>
              <a:t>21/08/2020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06255-0352-4204-985E-C291FF6C45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1238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1" y="415707"/>
            <a:ext cx="2256235" cy="176916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81288" y="415707"/>
            <a:ext cx="3833813" cy="89110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42901" y="2184874"/>
            <a:ext cx="2256235" cy="714192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895A4-095C-41D2-A30E-95638656603C}" type="datetimeFigureOut">
              <a:rPr lang="fr-FR" smtClean="0"/>
              <a:t>21/08/2020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06255-0352-4204-985E-C291FF6C45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16813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44216" y="7308692"/>
            <a:ext cx="4114800" cy="86283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344216" y="932921"/>
            <a:ext cx="4114800" cy="626459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344216" y="8171525"/>
            <a:ext cx="4114800" cy="122536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895A4-095C-41D2-A30E-95638656603C}" type="datetimeFigureOut">
              <a:rPr lang="fr-FR" smtClean="0"/>
              <a:t>21/08/2020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06255-0352-4204-985E-C291FF6C45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31943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42900" y="418123"/>
            <a:ext cx="6172200" cy="17401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436232"/>
            <a:ext cx="6172200" cy="68905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42900" y="9677250"/>
            <a:ext cx="1600200" cy="55588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B895A4-095C-41D2-A30E-95638656603C}" type="datetimeFigureOut">
              <a:rPr lang="fr-FR" smtClean="0"/>
              <a:t>21/08/2020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343150" y="9677250"/>
            <a:ext cx="2171700" cy="55588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914900" y="9677250"/>
            <a:ext cx="1600200" cy="55588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706255-0352-4204-985E-C291FF6C45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1771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David\Desktop\logo 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" y="0"/>
            <a:ext cx="1552386" cy="816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154634" y="892432"/>
            <a:ext cx="56618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/>
              <a:t>Nom: </a:t>
            </a:r>
            <a:endParaRPr lang="fr-FR" sz="1200" dirty="0"/>
          </a:p>
        </p:txBody>
      </p:sp>
      <p:sp>
        <p:nvSpPr>
          <p:cNvPr id="5" name="ZoneTexte 4"/>
          <p:cNvSpPr txBox="1"/>
          <p:nvPr/>
        </p:nvSpPr>
        <p:spPr>
          <a:xfrm>
            <a:off x="152637" y="1107469"/>
            <a:ext cx="71962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/>
              <a:t>Prénom:</a:t>
            </a:r>
            <a:endParaRPr lang="fr-FR" sz="1200" dirty="0"/>
          </a:p>
        </p:txBody>
      </p:sp>
      <p:sp>
        <p:nvSpPr>
          <p:cNvPr id="6" name="ZoneTexte 5"/>
          <p:cNvSpPr txBox="1"/>
          <p:nvPr/>
        </p:nvSpPr>
        <p:spPr>
          <a:xfrm>
            <a:off x="133400" y="1333154"/>
            <a:ext cx="75809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/>
              <a:t>Adresse: </a:t>
            </a:r>
            <a:endParaRPr lang="fr-FR" sz="1200" dirty="0"/>
          </a:p>
        </p:txBody>
      </p:sp>
      <p:sp>
        <p:nvSpPr>
          <p:cNvPr id="7" name="ZoneTexte 6"/>
          <p:cNvSpPr txBox="1"/>
          <p:nvPr/>
        </p:nvSpPr>
        <p:spPr>
          <a:xfrm>
            <a:off x="154634" y="1547696"/>
            <a:ext cx="9617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/>
              <a:t>Code postal:</a:t>
            </a:r>
            <a:endParaRPr lang="fr-FR" sz="1200" dirty="0"/>
          </a:p>
        </p:txBody>
      </p:sp>
      <p:sp>
        <p:nvSpPr>
          <p:cNvPr id="8" name="ZoneTexte 7"/>
          <p:cNvSpPr txBox="1"/>
          <p:nvPr/>
        </p:nvSpPr>
        <p:spPr>
          <a:xfrm>
            <a:off x="2029835" y="1538069"/>
            <a:ext cx="49564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/>
              <a:t>Ville:</a:t>
            </a:r>
            <a:endParaRPr lang="fr-FR" sz="1200" dirty="0"/>
          </a:p>
        </p:txBody>
      </p:sp>
      <p:sp>
        <p:nvSpPr>
          <p:cNvPr id="9" name="ZoneTexte 8"/>
          <p:cNvSpPr txBox="1"/>
          <p:nvPr/>
        </p:nvSpPr>
        <p:spPr>
          <a:xfrm>
            <a:off x="162044" y="2043391"/>
            <a:ext cx="178100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/>
              <a:t>Email (écrire lisiblement):</a:t>
            </a:r>
            <a:endParaRPr lang="fr-FR" sz="1200" dirty="0"/>
          </a:p>
        </p:txBody>
      </p:sp>
      <p:sp>
        <p:nvSpPr>
          <p:cNvPr id="10" name="ZoneTexte 9"/>
          <p:cNvSpPr txBox="1"/>
          <p:nvPr/>
        </p:nvSpPr>
        <p:spPr>
          <a:xfrm>
            <a:off x="152637" y="1824695"/>
            <a:ext cx="87633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/>
              <a:t>Téléphone:</a:t>
            </a:r>
            <a:endParaRPr lang="fr-FR" sz="1200" dirty="0"/>
          </a:p>
        </p:txBody>
      </p:sp>
      <p:sp>
        <p:nvSpPr>
          <p:cNvPr id="11" name="ZoneTexte 10"/>
          <p:cNvSpPr txBox="1"/>
          <p:nvPr/>
        </p:nvSpPr>
        <p:spPr>
          <a:xfrm>
            <a:off x="2393593" y="900276"/>
            <a:ext cx="13549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/>
              <a:t>Date de naissance:</a:t>
            </a:r>
            <a:endParaRPr lang="fr-FR" sz="1200" dirty="0"/>
          </a:p>
        </p:txBody>
      </p:sp>
      <p:sp>
        <p:nvSpPr>
          <p:cNvPr id="12" name="Rectangle à coins arrondis 11"/>
          <p:cNvSpPr/>
          <p:nvPr/>
        </p:nvSpPr>
        <p:spPr>
          <a:xfrm>
            <a:off x="105164" y="816193"/>
            <a:ext cx="4557196" cy="174000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50" name="Groupe 49"/>
          <p:cNvGrpSpPr/>
          <p:nvPr/>
        </p:nvGrpSpPr>
        <p:grpSpPr>
          <a:xfrm>
            <a:off x="4922842" y="796940"/>
            <a:ext cx="1800200" cy="1759259"/>
            <a:chOff x="4922842" y="949928"/>
            <a:chExt cx="1800200" cy="1755104"/>
          </a:xfrm>
        </p:grpSpPr>
        <p:sp>
          <p:nvSpPr>
            <p:cNvPr id="13" name="Rectangle à coins arrondis 12"/>
            <p:cNvSpPr/>
            <p:nvPr/>
          </p:nvSpPr>
          <p:spPr>
            <a:xfrm>
              <a:off x="4922842" y="949928"/>
              <a:ext cx="1800200" cy="1755104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4" name="ZoneTexte 13"/>
            <p:cNvSpPr txBox="1"/>
            <p:nvPr/>
          </p:nvSpPr>
          <p:spPr>
            <a:xfrm>
              <a:off x="4985064" y="1076702"/>
              <a:ext cx="1443729" cy="45822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400" dirty="0" smtClean="0"/>
                <a:t>Je m’inscris dans </a:t>
              </a:r>
            </a:p>
            <a:p>
              <a:r>
                <a:rPr lang="fr-FR" sz="1400" dirty="0" smtClean="0"/>
                <a:t>le groupe:</a:t>
              </a:r>
              <a:endParaRPr lang="fr-FR" sz="1400" dirty="0"/>
            </a:p>
          </p:txBody>
        </p:sp>
      </p:grpSp>
      <p:grpSp>
        <p:nvGrpSpPr>
          <p:cNvPr id="37" name="Groupe 36"/>
          <p:cNvGrpSpPr/>
          <p:nvPr/>
        </p:nvGrpSpPr>
        <p:grpSpPr>
          <a:xfrm>
            <a:off x="256658" y="5636873"/>
            <a:ext cx="2474763" cy="1479989"/>
            <a:chOff x="90141" y="6156176"/>
            <a:chExt cx="2474763" cy="1296144"/>
          </a:xfrm>
        </p:grpSpPr>
        <p:sp>
          <p:nvSpPr>
            <p:cNvPr id="15" name="Rectangle à coins arrondis 14"/>
            <p:cNvSpPr/>
            <p:nvPr/>
          </p:nvSpPr>
          <p:spPr>
            <a:xfrm>
              <a:off x="90141" y="6156176"/>
              <a:ext cx="2474763" cy="1296144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6" name="ZoneTexte 15"/>
            <p:cNvSpPr txBox="1"/>
            <p:nvPr/>
          </p:nvSpPr>
          <p:spPr>
            <a:xfrm>
              <a:off x="308991" y="6187048"/>
              <a:ext cx="1764073" cy="26954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400" b="1" u="sng" dirty="0" smtClean="0"/>
                <a:t>Documents à fournir:</a:t>
              </a:r>
              <a:endParaRPr lang="fr-FR" sz="1400" b="1" u="sng" dirty="0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308990" y="6588224"/>
              <a:ext cx="95759" cy="10801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 prst="slop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09437" y="6804248"/>
              <a:ext cx="95759" cy="10801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 prst="slop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308989" y="7002270"/>
              <a:ext cx="95759" cy="10801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 prst="slop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09437" y="7183340"/>
              <a:ext cx="95759" cy="10801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 prst="slop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9" name="ZoneTexte 18"/>
            <p:cNvSpPr txBox="1"/>
            <p:nvPr/>
          </p:nvSpPr>
          <p:spPr>
            <a:xfrm>
              <a:off x="451437" y="6509114"/>
              <a:ext cx="1325876" cy="24259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200" dirty="0" smtClean="0"/>
                <a:t>Fiche d’inscription</a:t>
              </a:r>
              <a:endParaRPr lang="fr-FR" sz="1200" dirty="0"/>
            </a:p>
          </p:txBody>
        </p:sp>
        <p:sp>
          <p:nvSpPr>
            <p:cNvPr id="23" name="ZoneTexte 22"/>
            <p:cNvSpPr txBox="1"/>
            <p:nvPr/>
          </p:nvSpPr>
          <p:spPr>
            <a:xfrm>
              <a:off x="437148" y="6719754"/>
              <a:ext cx="1310808" cy="24259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200" dirty="0" smtClean="0"/>
                <a:t>1 Photo d’identité</a:t>
              </a:r>
              <a:endParaRPr lang="fr-FR" sz="1200" dirty="0"/>
            </a:p>
          </p:txBody>
        </p:sp>
        <p:sp>
          <p:nvSpPr>
            <p:cNvPr id="24" name="ZoneTexte 23"/>
            <p:cNvSpPr txBox="1"/>
            <p:nvPr/>
          </p:nvSpPr>
          <p:spPr>
            <a:xfrm>
              <a:off x="437148" y="6906341"/>
              <a:ext cx="1312411" cy="24259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200" dirty="0" smtClean="0"/>
                <a:t>Certificat médical </a:t>
              </a:r>
              <a:endParaRPr lang="fr-FR" sz="1200" b="1" u="sng" dirty="0"/>
            </a:p>
          </p:txBody>
        </p:sp>
        <p:sp>
          <p:nvSpPr>
            <p:cNvPr id="25" name="ZoneTexte 24"/>
            <p:cNvSpPr txBox="1"/>
            <p:nvPr/>
          </p:nvSpPr>
          <p:spPr>
            <a:xfrm>
              <a:off x="433465" y="7099985"/>
              <a:ext cx="2037033" cy="24259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200" dirty="0" smtClean="0"/>
                <a:t>Autorisation pour les mineurs</a:t>
              </a:r>
              <a:endParaRPr lang="fr-FR" sz="1200" dirty="0"/>
            </a:p>
          </p:txBody>
        </p:sp>
      </p:grpSp>
      <p:grpSp>
        <p:nvGrpSpPr>
          <p:cNvPr id="51" name="Groupe 50"/>
          <p:cNvGrpSpPr/>
          <p:nvPr/>
        </p:nvGrpSpPr>
        <p:grpSpPr>
          <a:xfrm>
            <a:off x="44624" y="9252942"/>
            <a:ext cx="6913164" cy="1151103"/>
            <a:chOff x="44624" y="9167133"/>
            <a:chExt cx="6913164" cy="1151103"/>
          </a:xfrm>
        </p:grpSpPr>
        <p:sp>
          <p:nvSpPr>
            <p:cNvPr id="38" name="Rectangle à coins arrondis 37"/>
            <p:cNvSpPr/>
            <p:nvPr/>
          </p:nvSpPr>
          <p:spPr>
            <a:xfrm>
              <a:off x="44624" y="9167133"/>
              <a:ext cx="6768752" cy="1151103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9" name="ZoneTexte 38"/>
            <p:cNvSpPr txBox="1"/>
            <p:nvPr/>
          </p:nvSpPr>
          <p:spPr>
            <a:xfrm>
              <a:off x="110375" y="9188176"/>
              <a:ext cx="20080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400" b="1" u="sng" dirty="0" smtClean="0"/>
                <a:t>Autorisation parentale:</a:t>
              </a:r>
              <a:endParaRPr lang="fr-FR" sz="1400" b="1" u="sng" dirty="0"/>
            </a:p>
          </p:txBody>
        </p:sp>
        <p:sp>
          <p:nvSpPr>
            <p:cNvPr id="40" name="ZoneTexte 39"/>
            <p:cNvSpPr txBox="1"/>
            <p:nvPr/>
          </p:nvSpPr>
          <p:spPr>
            <a:xfrm>
              <a:off x="83598" y="9496020"/>
              <a:ext cx="687419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200" dirty="0" smtClean="0"/>
                <a:t>Je soussigné(e), M(me)                          , autorise mon enfant                       à pratiquer la plongée sous-marine</a:t>
              </a:r>
            </a:p>
            <a:p>
              <a:r>
                <a:rPr lang="fr-FR" sz="1200" dirty="0" smtClean="0"/>
                <a:t>et donne pouvoir de décision aux responsables du club en cas d’accident (hospitalisation jugée utile par un </a:t>
              </a:r>
            </a:p>
            <a:p>
              <a:r>
                <a:rPr lang="fr-FR" sz="1200" dirty="0" smtClean="0"/>
                <a:t>médecin).   </a:t>
              </a:r>
              <a:r>
                <a:rPr lang="fr-FR" sz="1200" b="1" dirty="0" smtClean="0"/>
                <a:t>Lieu, Date:                                            Signature:</a:t>
              </a:r>
              <a:endParaRPr lang="fr-FR" sz="1200" b="1" dirty="0"/>
            </a:p>
          </p:txBody>
        </p:sp>
      </p:grpSp>
      <p:grpSp>
        <p:nvGrpSpPr>
          <p:cNvPr id="47" name="Groupe 46"/>
          <p:cNvGrpSpPr/>
          <p:nvPr/>
        </p:nvGrpSpPr>
        <p:grpSpPr>
          <a:xfrm>
            <a:off x="586480" y="7368473"/>
            <a:ext cx="5685040" cy="840259"/>
            <a:chOff x="219797" y="6287706"/>
            <a:chExt cx="5685040" cy="735881"/>
          </a:xfrm>
        </p:grpSpPr>
        <p:sp>
          <p:nvSpPr>
            <p:cNvPr id="41" name="Rectangle à coins arrondis 40"/>
            <p:cNvSpPr/>
            <p:nvPr/>
          </p:nvSpPr>
          <p:spPr>
            <a:xfrm>
              <a:off x="219797" y="6287706"/>
              <a:ext cx="5627974" cy="735881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585426" y="6372200"/>
              <a:ext cx="95759" cy="10801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 prst="slop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1496421" y="6372200"/>
              <a:ext cx="95759" cy="10801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 prst="slop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2" name="ZoneTexte 41"/>
            <p:cNvSpPr txBox="1"/>
            <p:nvPr/>
          </p:nvSpPr>
          <p:spPr>
            <a:xfrm>
              <a:off x="727826" y="6287706"/>
              <a:ext cx="773097" cy="24259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200" dirty="0" smtClean="0"/>
                <a:t>J’autorise</a:t>
              </a:r>
              <a:endParaRPr lang="fr-FR" sz="1200" dirty="0"/>
            </a:p>
          </p:txBody>
        </p:sp>
        <p:sp>
          <p:nvSpPr>
            <p:cNvPr id="45" name="ZoneTexte 44"/>
            <p:cNvSpPr txBox="1"/>
            <p:nvPr/>
          </p:nvSpPr>
          <p:spPr>
            <a:xfrm>
              <a:off x="1606864" y="6287706"/>
              <a:ext cx="1303690" cy="24259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200" dirty="0" smtClean="0"/>
                <a:t>Je n’ autorise pas:</a:t>
              </a:r>
              <a:endParaRPr lang="fr-FR" sz="1200" dirty="0"/>
            </a:p>
          </p:txBody>
        </p:sp>
        <p:sp>
          <p:nvSpPr>
            <p:cNvPr id="46" name="ZoneTexte 45"/>
            <p:cNvSpPr txBox="1"/>
            <p:nvPr/>
          </p:nvSpPr>
          <p:spPr>
            <a:xfrm>
              <a:off x="350752" y="6561922"/>
              <a:ext cx="5554085" cy="4043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200" dirty="0" smtClean="0"/>
                <a:t>Le club Caen Plongée à présenter, sur le site internet du club, les photos sur lesquelles </a:t>
              </a:r>
            </a:p>
            <a:p>
              <a:r>
                <a:rPr lang="fr-FR" sz="1200" dirty="0" smtClean="0"/>
                <a:t>je pourrais figurer dans le cadre des activités proposées en son sein.</a:t>
              </a:r>
              <a:endParaRPr lang="fr-FR" sz="1200" dirty="0"/>
            </a:p>
          </p:txBody>
        </p:sp>
      </p:grpSp>
      <p:sp>
        <p:nvSpPr>
          <p:cNvPr id="48" name="ZoneTexte 47"/>
          <p:cNvSpPr txBox="1"/>
          <p:nvPr/>
        </p:nvSpPr>
        <p:spPr>
          <a:xfrm>
            <a:off x="256658" y="8445294"/>
            <a:ext cx="418800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b="1" dirty="0" smtClean="0"/>
              <a:t>Lieu et Date:                                Signature de l’adhérent:</a:t>
            </a:r>
            <a:endParaRPr lang="fr-FR" sz="1400" b="1" dirty="0"/>
          </a:p>
        </p:txBody>
      </p:sp>
      <p:pic>
        <p:nvPicPr>
          <p:cNvPr id="1028" name="Picture 4" descr="http://www.google.fr/url?source=imglanding&amp;ct=img&amp;q=http://www.memory-just-one-melody.fr/tube_bulle_c91e675b.png&amp;sa=X&amp;ved=0CAkQ8wdqFQoTCIiAo4-NksYCFUM_FAodN8kAvQ&amp;usg=AFQjCNG7H3yp3ktaYvp3s7CkDcuwbv4W3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3411" y="22233"/>
            <a:ext cx="724589" cy="15879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2" name="ZoneTexte 51"/>
          <p:cNvSpPr txBox="1"/>
          <p:nvPr/>
        </p:nvSpPr>
        <p:spPr>
          <a:xfrm>
            <a:off x="2155544" y="179934"/>
            <a:ext cx="24262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Inscription – </a:t>
            </a:r>
            <a:r>
              <a:rPr lang="fr-FR" dirty="0" smtClean="0"/>
              <a:t>2020/2021</a:t>
            </a:r>
            <a:endParaRPr lang="fr-FR" dirty="0"/>
          </a:p>
        </p:txBody>
      </p:sp>
      <p:sp>
        <p:nvSpPr>
          <p:cNvPr id="94" name="Rectangle à coins arrondis 93"/>
          <p:cNvSpPr/>
          <p:nvPr/>
        </p:nvSpPr>
        <p:spPr>
          <a:xfrm>
            <a:off x="5678353" y="2700214"/>
            <a:ext cx="1151072" cy="136618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5" name="ZoneTexte 94"/>
          <p:cNvSpPr txBox="1"/>
          <p:nvPr/>
        </p:nvSpPr>
        <p:spPr>
          <a:xfrm>
            <a:off x="5643859" y="2799760"/>
            <a:ext cx="121379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b="1" u="sng" dirty="0" smtClean="0"/>
              <a:t>Licence seule:</a:t>
            </a:r>
            <a:endParaRPr lang="fr-FR" sz="1400" b="1" u="sng" dirty="0"/>
          </a:p>
        </p:txBody>
      </p:sp>
      <p:sp>
        <p:nvSpPr>
          <p:cNvPr id="98" name="Rectangle 97"/>
          <p:cNvSpPr/>
          <p:nvPr/>
        </p:nvSpPr>
        <p:spPr>
          <a:xfrm>
            <a:off x="5753155" y="3374342"/>
            <a:ext cx="95759" cy="123332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9" name="Rectangle 98"/>
          <p:cNvSpPr/>
          <p:nvPr/>
        </p:nvSpPr>
        <p:spPr>
          <a:xfrm>
            <a:off x="5762858" y="3849700"/>
            <a:ext cx="95759" cy="123332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6" name="ZoneTexte 95"/>
          <p:cNvSpPr txBox="1"/>
          <p:nvPr/>
        </p:nvSpPr>
        <p:spPr>
          <a:xfrm>
            <a:off x="5706175" y="3104786"/>
            <a:ext cx="5477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/>
              <a:t>Cadet</a:t>
            </a:r>
            <a:endParaRPr lang="fr-FR" sz="1200" dirty="0"/>
          </a:p>
        </p:txBody>
      </p:sp>
      <p:sp>
        <p:nvSpPr>
          <p:cNvPr id="97" name="ZoneTexte 96"/>
          <p:cNvSpPr txBox="1"/>
          <p:nvPr/>
        </p:nvSpPr>
        <p:spPr>
          <a:xfrm>
            <a:off x="5728422" y="3549903"/>
            <a:ext cx="59657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/>
              <a:t>Adulte</a:t>
            </a:r>
            <a:endParaRPr lang="fr-FR" sz="1200" dirty="0"/>
          </a:p>
        </p:txBody>
      </p:sp>
      <p:sp>
        <p:nvSpPr>
          <p:cNvPr id="116" name="ZoneTexte 115"/>
          <p:cNvSpPr txBox="1"/>
          <p:nvPr/>
        </p:nvSpPr>
        <p:spPr>
          <a:xfrm>
            <a:off x="5815501" y="3301131"/>
            <a:ext cx="7271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/>
              <a:t>32 euros</a:t>
            </a:r>
            <a:endParaRPr lang="fr-FR" sz="1200" dirty="0"/>
          </a:p>
        </p:txBody>
      </p:sp>
      <p:sp>
        <p:nvSpPr>
          <p:cNvPr id="117" name="ZoneTexte 116"/>
          <p:cNvSpPr txBox="1"/>
          <p:nvPr/>
        </p:nvSpPr>
        <p:spPr>
          <a:xfrm>
            <a:off x="5823613" y="3772866"/>
            <a:ext cx="7271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/>
              <a:t>43 euros</a:t>
            </a:r>
            <a:endParaRPr lang="fr-FR" sz="1200" dirty="0"/>
          </a:p>
        </p:txBody>
      </p:sp>
      <p:grpSp>
        <p:nvGrpSpPr>
          <p:cNvPr id="93" name="Groupe 92"/>
          <p:cNvGrpSpPr/>
          <p:nvPr/>
        </p:nvGrpSpPr>
        <p:grpSpPr>
          <a:xfrm>
            <a:off x="77534" y="2848857"/>
            <a:ext cx="5577329" cy="2311308"/>
            <a:chOff x="73199" y="2700214"/>
            <a:chExt cx="5577329" cy="2311308"/>
          </a:xfrm>
        </p:grpSpPr>
        <p:sp>
          <p:nvSpPr>
            <p:cNvPr id="53" name="Rectangle à coins arrondis 52"/>
            <p:cNvSpPr/>
            <p:nvPr/>
          </p:nvSpPr>
          <p:spPr>
            <a:xfrm>
              <a:off x="73199" y="2700214"/>
              <a:ext cx="5517658" cy="2311308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4" name="ZoneTexte 53"/>
            <p:cNvSpPr txBox="1"/>
            <p:nvPr/>
          </p:nvSpPr>
          <p:spPr>
            <a:xfrm>
              <a:off x="191987" y="2772222"/>
              <a:ext cx="86055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400" b="1" u="sng" dirty="0" smtClean="0"/>
                <a:t>Groupes:</a:t>
              </a:r>
              <a:endParaRPr lang="fr-FR" sz="1400" b="1" u="sng" dirty="0"/>
            </a:p>
          </p:txBody>
        </p:sp>
        <p:sp>
          <p:nvSpPr>
            <p:cNvPr id="87" name="ZoneTexte 86"/>
            <p:cNvSpPr txBox="1"/>
            <p:nvPr/>
          </p:nvSpPr>
          <p:spPr>
            <a:xfrm>
              <a:off x="2915516" y="2710191"/>
              <a:ext cx="98616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 smtClean="0"/>
                <a:t>Cadet </a:t>
              </a:r>
            </a:p>
            <a:p>
              <a:pPr algn="ctr"/>
              <a:r>
                <a:rPr lang="fr-FR" sz="1200" dirty="0" smtClean="0"/>
                <a:t>(14 à 16 ans)</a:t>
              </a:r>
              <a:endParaRPr lang="fr-FR" sz="1200" dirty="0"/>
            </a:p>
          </p:txBody>
        </p:sp>
        <p:sp>
          <p:nvSpPr>
            <p:cNvPr id="88" name="ZoneTexte 87"/>
            <p:cNvSpPr txBox="1"/>
            <p:nvPr/>
          </p:nvSpPr>
          <p:spPr>
            <a:xfrm>
              <a:off x="3829599" y="2706819"/>
              <a:ext cx="73129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200" dirty="0" smtClean="0"/>
                <a:t>Etudiant</a:t>
              </a:r>
            </a:p>
            <a:p>
              <a:r>
                <a:rPr lang="fr-FR" sz="1200" dirty="0" smtClean="0"/>
                <a:t>(-25 ans)</a:t>
              </a:r>
              <a:endParaRPr lang="fr-FR" sz="1200" dirty="0"/>
            </a:p>
          </p:txBody>
        </p:sp>
        <p:sp>
          <p:nvSpPr>
            <p:cNvPr id="89" name="ZoneTexte 88"/>
            <p:cNvSpPr txBox="1"/>
            <p:nvPr/>
          </p:nvSpPr>
          <p:spPr>
            <a:xfrm>
              <a:off x="4706107" y="2765175"/>
              <a:ext cx="59657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200" dirty="0" smtClean="0"/>
                <a:t>Adulte</a:t>
              </a:r>
              <a:endParaRPr lang="fr-FR" sz="1200" dirty="0"/>
            </a:p>
          </p:txBody>
        </p:sp>
        <p:grpSp>
          <p:nvGrpSpPr>
            <p:cNvPr id="92" name="Groupe 91"/>
            <p:cNvGrpSpPr/>
            <p:nvPr/>
          </p:nvGrpSpPr>
          <p:grpSpPr>
            <a:xfrm>
              <a:off x="216470" y="3103119"/>
              <a:ext cx="5407984" cy="286572"/>
              <a:chOff x="235520" y="3084069"/>
              <a:chExt cx="5407984" cy="286572"/>
            </a:xfrm>
          </p:grpSpPr>
          <p:sp>
            <p:nvSpPr>
              <p:cNvPr id="55" name="ZoneTexte 54"/>
              <p:cNvSpPr txBox="1"/>
              <p:nvPr/>
            </p:nvSpPr>
            <p:spPr>
              <a:xfrm>
                <a:off x="235520" y="3093642"/>
                <a:ext cx="262155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r-FR" sz="1200" dirty="0" smtClean="0"/>
                  <a:t>Formation </a:t>
                </a:r>
                <a:r>
                  <a:rPr lang="fr-FR" sz="1200" dirty="0" smtClean="0"/>
                  <a:t>N1/PE40</a:t>
                </a:r>
                <a:r>
                  <a:rPr lang="fr-FR" sz="1200" dirty="0" smtClean="0"/>
                  <a:t>, </a:t>
                </a:r>
                <a:r>
                  <a:rPr lang="fr-FR" sz="1200" dirty="0" smtClean="0"/>
                  <a:t>N2</a:t>
                </a:r>
                <a:r>
                  <a:rPr lang="fr-FR" sz="1200" dirty="0" smtClean="0"/>
                  <a:t>, </a:t>
                </a:r>
                <a:r>
                  <a:rPr lang="fr-FR" sz="1200" dirty="0" smtClean="0"/>
                  <a:t>PA 40, N3 </a:t>
                </a:r>
                <a:r>
                  <a:rPr lang="fr-FR" sz="1200" dirty="0" smtClean="0"/>
                  <a:t>et 4</a:t>
                </a:r>
                <a:endParaRPr lang="fr-FR" sz="1200" dirty="0"/>
              </a:p>
            </p:txBody>
          </p:sp>
          <p:sp>
            <p:nvSpPr>
              <p:cNvPr id="58" name="Rectangle 57"/>
              <p:cNvSpPr/>
              <p:nvPr/>
            </p:nvSpPr>
            <p:spPr>
              <a:xfrm>
                <a:off x="3001387" y="3167176"/>
                <a:ext cx="95759" cy="123332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 prst="slop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59" name="Rectangle 58"/>
              <p:cNvSpPr/>
              <p:nvPr/>
            </p:nvSpPr>
            <p:spPr>
              <a:xfrm>
                <a:off x="3877479" y="3167176"/>
                <a:ext cx="95759" cy="123332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 prst="slop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60" name="Rectangle 59"/>
              <p:cNvSpPr/>
              <p:nvPr/>
            </p:nvSpPr>
            <p:spPr>
              <a:xfrm>
                <a:off x="4757774" y="3167176"/>
                <a:ext cx="95759" cy="123332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 prst="slop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" name="ZoneTexte 1"/>
              <p:cNvSpPr txBox="1"/>
              <p:nvPr/>
            </p:nvSpPr>
            <p:spPr>
              <a:xfrm>
                <a:off x="3045887" y="3084069"/>
                <a:ext cx="805733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r-FR" sz="1200" dirty="0" smtClean="0"/>
                  <a:t>230 euros</a:t>
                </a:r>
                <a:endParaRPr lang="fr-FR" sz="1200" dirty="0"/>
              </a:p>
            </p:txBody>
          </p:sp>
          <p:sp>
            <p:nvSpPr>
              <p:cNvPr id="103" name="ZoneTexte 102"/>
              <p:cNvSpPr txBox="1"/>
              <p:nvPr/>
            </p:nvSpPr>
            <p:spPr>
              <a:xfrm>
                <a:off x="3941376" y="3093642"/>
                <a:ext cx="805733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r-FR" sz="1200" dirty="0" smtClean="0"/>
                  <a:t>240 euros</a:t>
                </a:r>
                <a:endParaRPr lang="fr-FR" sz="1200" dirty="0"/>
              </a:p>
            </p:txBody>
          </p:sp>
          <p:sp>
            <p:nvSpPr>
              <p:cNvPr id="108" name="ZoneTexte 107"/>
              <p:cNvSpPr txBox="1"/>
              <p:nvPr/>
            </p:nvSpPr>
            <p:spPr>
              <a:xfrm>
                <a:off x="4837771" y="3089822"/>
                <a:ext cx="805733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r-FR" sz="1200" dirty="0" smtClean="0"/>
                  <a:t>285 euros</a:t>
                </a:r>
                <a:endParaRPr lang="fr-FR" sz="1200" dirty="0"/>
              </a:p>
            </p:txBody>
          </p:sp>
        </p:grpSp>
        <p:grpSp>
          <p:nvGrpSpPr>
            <p:cNvPr id="49" name="Groupe 48"/>
            <p:cNvGrpSpPr/>
            <p:nvPr/>
          </p:nvGrpSpPr>
          <p:grpSpPr>
            <a:xfrm>
              <a:off x="208301" y="3771350"/>
              <a:ext cx="5421090" cy="283822"/>
              <a:chOff x="222770" y="3516441"/>
              <a:chExt cx="5421090" cy="283822"/>
            </a:xfrm>
          </p:grpSpPr>
          <p:sp>
            <p:nvSpPr>
              <p:cNvPr id="65" name="ZoneTexte 64"/>
              <p:cNvSpPr txBox="1"/>
              <p:nvPr/>
            </p:nvSpPr>
            <p:spPr>
              <a:xfrm>
                <a:off x="222770" y="3516441"/>
                <a:ext cx="50558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r-FR" sz="1200" dirty="0" smtClean="0"/>
                  <a:t>Nage</a:t>
                </a:r>
                <a:endParaRPr lang="fr-FR" sz="1200" dirty="0"/>
              </a:p>
            </p:txBody>
          </p:sp>
          <p:sp>
            <p:nvSpPr>
              <p:cNvPr id="66" name="Rectangle 65"/>
              <p:cNvSpPr/>
              <p:nvPr/>
            </p:nvSpPr>
            <p:spPr>
              <a:xfrm>
                <a:off x="3002926" y="3589975"/>
                <a:ext cx="95759" cy="123332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 prst="slop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67" name="Rectangle 66"/>
              <p:cNvSpPr/>
              <p:nvPr/>
            </p:nvSpPr>
            <p:spPr>
              <a:xfrm>
                <a:off x="3883781" y="3589975"/>
                <a:ext cx="95759" cy="123332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 prst="slop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764076" y="3589975"/>
                <a:ext cx="95759" cy="123332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 prst="slop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01" name="ZoneTexte 100"/>
              <p:cNvSpPr txBox="1"/>
              <p:nvPr/>
            </p:nvSpPr>
            <p:spPr>
              <a:xfrm>
                <a:off x="3050006" y="3523264"/>
                <a:ext cx="605359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r-FR" sz="1200" dirty="0" smtClean="0"/>
                  <a:t>170 euros</a:t>
                </a:r>
                <a:endParaRPr lang="fr-FR" sz="1200" dirty="0"/>
              </a:p>
            </p:txBody>
          </p:sp>
          <p:sp>
            <p:nvSpPr>
              <p:cNvPr id="104" name="ZoneTexte 103"/>
              <p:cNvSpPr txBox="1"/>
              <p:nvPr/>
            </p:nvSpPr>
            <p:spPr>
              <a:xfrm>
                <a:off x="3944303" y="3523264"/>
                <a:ext cx="805733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r-FR" sz="1200" dirty="0" smtClean="0"/>
                  <a:t>180 euros</a:t>
                </a:r>
                <a:endParaRPr lang="fr-FR" sz="1200" dirty="0"/>
              </a:p>
            </p:txBody>
          </p:sp>
          <p:sp>
            <p:nvSpPr>
              <p:cNvPr id="110" name="ZoneTexte 109"/>
              <p:cNvSpPr txBox="1"/>
              <p:nvPr/>
            </p:nvSpPr>
            <p:spPr>
              <a:xfrm>
                <a:off x="4838127" y="3518501"/>
                <a:ext cx="805733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r-FR" sz="1200" dirty="0" smtClean="0"/>
                  <a:t>225 euros</a:t>
                </a:r>
                <a:endParaRPr lang="fr-FR" sz="1200" dirty="0"/>
              </a:p>
            </p:txBody>
          </p:sp>
        </p:grpSp>
        <p:grpSp>
          <p:nvGrpSpPr>
            <p:cNvPr id="123" name="Groupe 122"/>
            <p:cNvGrpSpPr/>
            <p:nvPr/>
          </p:nvGrpSpPr>
          <p:grpSpPr>
            <a:xfrm>
              <a:off x="225015" y="4051036"/>
              <a:ext cx="5398135" cy="281762"/>
              <a:chOff x="240347" y="3924201"/>
              <a:chExt cx="5398135" cy="281762"/>
            </a:xfrm>
          </p:grpSpPr>
          <p:sp>
            <p:nvSpPr>
              <p:cNvPr id="77" name="ZoneTexte 76"/>
              <p:cNvSpPr txBox="1"/>
              <p:nvPr/>
            </p:nvSpPr>
            <p:spPr>
              <a:xfrm>
                <a:off x="240347" y="3924350"/>
                <a:ext cx="1034257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r-FR" sz="1200" dirty="0" smtClean="0"/>
                  <a:t>Sortie en mer</a:t>
                </a:r>
                <a:endParaRPr lang="fr-FR" sz="1200" dirty="0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3006214" y="3997884"/>
                <a:ext cx="95759" cy="123332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 prst="slop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3882306" y="3997884"/>
                <a:ext cx="95759" cy="123332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 prst="slop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4762601" y="3997884"/>
                <a:ext cx="95759" cy="123332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 prst="slop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02" name="ZoneTexte 101"/>
              <p:cNvSpPr txBox="1"/>
              <p:nvPr/>
            </p:nvSpPr>
            <p:spPr>
              <a:xfrm>
                <a:off x="3044845" y="3924462"/>
                <a:ext cx="805733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r-FR" sz="1200" dirty="0" smtClean="0"/>
                  <a:t>165 euros</a:t>
                </a:r>
                <a:endParaRPr lang="fr-FR" sz="1200" dirty="0"/>
              </a:p>
            </p:txBody>
          </p:sp>
          <p:sp>
            <p:nvSpPr>
              <p:cNvPr id="107" name="ZoneTexte 106"/>
              <p:cNvSpPr txBox="1"/>
              <p:nvPr/>
            </p:nvSpPr>
            <p:spPr>
              <a:xfrm>
                <a:off x="3955514" y="3928964"/>
                <a:ext cx="805733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r-FR" sz="1200" dirty="0" smtClean="0"/>
                  <a:t>175 euros</a:t>
                </a:r>
                <a:endParaRPr lang="fr-FR" sz="1200" dirty="0"/>
              </a:p>
            </p:txBody>
          </p:sp>
          <p:sp>
            <p:nvSpPr>
              <p:cNvPr id="111" name="ZoneTexte 110"/>
              <p:cNvSpPr txBox="1"/>
              <p:nvPr/>
            </p:nvSpPr>
            <p:spPr>
              <a:xfrm>
                <a:off x="4832749" y="3924201"/>
                <a:ext cx="805733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r-FR" sz="1200" dirty="0" smtClean="0"/>
                  <a:t>190 euros</a:t>
                </a:r>
                <a:endParaRPr lang="fr-FR" sz="1200" dirty="0"/>
              </a:p>
            </p:txBody>
          </p:sp>
        </p:grpSp>
        <p:grpSp>
          <p:nvGrpSpPr>
            <p:cNvPr id="122" name="Groupe 121"/>
            <p:cNvGrpSpPr/>
            <p:nvPr/>
          </p:nvGrpSpPr>
          <p:grpSpPr>
            <a:xfrm>
              <a:off x="180504" y="4322973"/>
              <a:ext cx="5470024" cy="283258"/>
              <a:chOff x="179212" y="4199704"/>
              <a:chExt cx="5470024" cy="283258"/>
            </a:xfrm>
          </p:grpSpPr>
          <p:sp>
            <p:nvSpPr>
              <p:cNvPr id="57" name="ZoneTexte 56"/>
              <p:cNvSpPr txBox="1"/>
              <p:nvPr/>
            </p:nvSpPr>
            <p:spPr>
              <a:xfrm>
                <a:off x="179212" y="4205963"/>
                <a:ext cx="1704826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r-FR" sz="1200" dirty="0" smtClean="0"/>
                  <a:t>Préparation à l’initiateur</a:t>
                </a:r>
                <a:endParaRPr lang="fr-FR" sz="1200" dirty="0"/>
              </a:p>
            </p:txBody>
          </p:sp>
          <p:sp>
            <p:nvSpPr>
              <p:cNvPr id="74" name="Rectangle 73"/>
              <p:cNvSpPr/>
              <p:nvPr/>
            </p:nvSpPr>
            <p:spPr>
              <a:xfrm>
                <a:off x="3877478" y="4282796"/>
                <a:ext cx="95759" cy="123332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 prst="slop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4764076" y="4282796"/>
                <a:ext cx="95759" cy="123332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 prst="slop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06" name="ZoneTexte 105"/>
              <p:cNvSpPr txBox="1"/>
              <p:nvPr/>
            </p:nvSpPr>
            <p:spPr>
              <a:xfrm>
                <a:off x="3952041" y="4199704"/>
                <a:ext cx="805733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r-FR" sz="1200" dirty="0" smtClean="0"/>
                  <a:t>180 euros</a:t>
                </a:r>
                <a:endParaRPr lang="fr-FR" sz="1200" dirty="0"/>
              </a:p>
            </p:txBody>
          </p:sp>
          <p:sp>
            <p:nvSpPr>
              <p:cNvPr id="112" name="ZoneTexte 111"/>
              <p:cNvSpPr txBox="1"/>
              <p:nvPr/>
            </p:nvSpPr>
            <p:spPr>
              <a:xfrm>
                <a:off x="4843503" y="4201200"/>
                <a:ext cx="805733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r-FR" sz="1200" dirty="0" smtClean="0"/>
                  <a:t>225 euros</a:t>
                </a:r>
                <a:endParaRPr lang="fr-FR" sz="1200" dirty="0"/>
              </a:p>
            </p:txBody>
          </p:sp>
        </p:grpSp>
        <p:grpSp>
          <p:nvGrpSpPr>
            <p:cNvPr id="121" name="Groupe 120"/>
            <p:cNvGrpSpPr/>
            <p:nvPr/>
          </p:nvGrpSpPr>
          <p:grpSpPr>
            <a:xfrm>
              <a:off x="180504" y="4599614"/>
              <a:ext cx="2036127" cy="287500"/>
              <a:chOff x="227539" y="4445504"/>
              <a:chExt cx="2036127" cy="287500"/>
            </a:xfrm>
          </p:grpSpPr>
          <p:sp>
            <p:nvSpPr>
              <p:cNvPr id="73" name="ZoneTexte 72"/>
              <p:cNvSpPr txBox="1"/>
              <p:nvPr/>
            </p:nvSpPr>
            <p:spPr>
              <a:xfrm>
                <a:off x="227539" y="4445504"/>
                <a:ext cx="1058367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r-FR" sz="1200" dirty="0" smtClean="0"/>
                  <a:t>Encadrement:</a:t>
                </a:r>
                <a:endParaRPr lang="fr-FR" sz="1200" dirty="0"/>
              </a:p>
            </p:txBody>
          </p:sp>
          <p:sp>
            <p:nvSpPr>
              <p:cNvPr id="113" name="ZoneTexte 112"/>
              <p:cNvSpPr txBox="1"/>
              <p:nvPr/>
            </p:nvSpPr>
            <p:spPr>
              <a:xfrm>
                <a:off x="1457933" y="4456005"/>
                <a:ext cx="805733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r-FR" sz="1200" dirty="0" smtClean="0"/>
                  <a:t>180 </a:t>
                </a:r>
                <a:r>
                  <a:rPr lang="fr-FR" sz="1200" dirty="0" smtClean="0"/>
                  <a:t>euros</a:t>
                </a:r>
                <a:endParaRPr lang="fr-FR" sz="1200" dirty="0"/>
              </a:p>
            </p:txBody>
          </p:sp>
          <p:sp>
            <p:nvSpPr>
              <p:cNvPr id="114" name="Rectangle 113"/>
              <p:cNvSpPr/>
              <p:nvPr/>
            </p:nvSpPr>
            <p:spPr>
              <a:xfrm>
                <a:off x="1377956" y="4532838"/>
                <a:ext cx="95759" cy="123332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 prst="slop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grpSp>
          <p:nvGrpSpPr>
            <p:cNvPr id="35" name="Groupe 34"/>
            <p:cNvGrpSpPr/>
            <p:nvPr/>
          </p:nvGrpSpPr>
          <p:grpSpPr>
            <a:xfrm>
              <a:off x="218143" y="3423323"/>
              <a:ext cx="5405886" cy="421307"/>
              <a:chOff x="220988" y="3314378"/>
              <a:chExt cx="5405886" cy="421307"/>
            </a:xfrm>
          </p:grpSpPr>
          <p:sp>
            <p:nvSpPr>
              <p:cNvPr id="69" name="ZoneTexte 68"/>
              <p:cNvSpPr txBox="1"/>
              <p:nvPr/>
            </p:nvSpPr>
            <p:spPr>
              <a:xfrm>
                <a:off x="220988" y="3320187"/>
                <a:ext cx="2285049" cy="4154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r-FR" sz="1200" dirty="0" smtClean="0"/>
                  <a:t>Plongée sportive en piscine (PSP) </a:t>
                </a:r>
              </a:p>
              <a:p>
                <a:r>
                  <a:rPr lang="fr-FR" sz="900" i="1" dirty="0" smtClean="0"/>
                  <a:t>(assurance </a:t>
                </a:r>
                <a:r>
                  <a:rPr lang="fr-FR" sz="900" i="1" dirty="0" err="1" smtClean="0"/>
                  <a:t>competition</a:t>
                </a:r>
                <a:r>
                  <a:rPr lang="fr-FR" sz="900" i="1" dirty="0" smtClean="0"/>
                  <a:t> incluse)</a:t>
                </a:r>
                <a:endParaRPr lang="fr-FR" sz="900" i="1" dirty="0"/>
              </a:p>
            </p:txBody>
          </p:sp>
          <p:sp>
            <p:nvSpPr>
              <p:cNvPr id="70" name="Rectangle 69"/>
              <p:cNvSpPr/>
              <p:nvPr/>
            </p:nvSpPr>
            <p:spPr>
              <a:xfrm>
                <a:off x="2986855" y="3393721"/>
                <a:ext cx="95759" cy="123332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 prst="slop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71" name="Rectangle 70"/>
              <p:cNvSpPr/>
              <p:nvPr/>
            </p:nvSpPr>
            <p:spPr>
              <a:xfrm>
                <a:off x="3862947" y="3393721"/>
                <a:ext cx="95759" cy="123332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 prst="slop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72" name="Rectangle 71"/>
              <p:cNvSpPr/>
              <p:nvPr/>
            </p:nvSpPr>
            <p:spPr>
              <a:xfrm>
                <a:off x="4743242" y="3393721"/>
                <a:ext cx="95759" cy="123332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 prst="slop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18" name="ZoneTexte 117"/>
              <p:cNvSpPr txBox="1"/>
              <p:nvPr/>
            </p:nvSpPr>
            <p:spPr>
              <a:xfrm>
                <a:off x="3035183" y="3314379"/>
                <a:ext cx="805733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r-FR" sz="1200" dirty="0" smtClean="0"/>
                  <a:t>190 euros</a:t>
                </a:r>
                <a:endParaRPr lang="fr-FR" sz="1200" dirty="0"/>
              </a:p>
            </p:txBody>
          </p:sp>
          <p:sp>
            <p:nvSpPr>
              <p:cNvPr id="119" name="ZoneTexte 118"/>
              <p:cNvSpPr txBox="1"/>
              <p:nvPr/>
            </p:nvSpPr>
            <p:spPr>
              <a:xfrm>
                <a:off x="3931712" y="3314378"/>
                <a:ext cx="805733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r-FR" sz="1200" dirty="0" smtClean="0"/>
                  <a:t>200 euros</a:t>
                </a:r>
                <a:endParaRPr lang="fr-FR" sz="1200" dirty="0"/>
              </a:p>
            </p:txBody>
          </p:sp>
          <p:sp>
            <p:nvSpPr>
              <p:cNvPr id="120" name="ZoneTexte 119"/>
              <p:cNvSpPr txBox="1"/>
              <p:nvPr/>
            </p:nvSpPr>
            <p:spPr>
              <a:xfrm>
                <a:off x="4821141" y="3320187"/>
                <a:ext cx="805733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r-FR" sz="1200" dirty="0" smtClean="0"/>
                  <a:t>245 euros</a:t>
                </a:r>
                <a:endParaRPr lang="fr-FR" sz="1200" dirty="0"/>
              </a:p>
            </p:txBody>
          </p:sp>
        </p:grpSp>
      </p:grpSp>
      <p:sp>
        <p:nvSpPr>
          <p:cNvPr id="75" name="ZoneTexte 74"/>
          <p:cNvSpPr txBox="1"/>
          <p:nvPr/>
        </p:nvSpPr>
        <p:spPr>
          <a:xfrm>
            <a:off x="5004394" y="2044889"/>
            <a:ext cx="124732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/>
              <a:t>Niveau Actuel:</a:t>
            </a:r>
            <a:endParaRPr lang="fr-FR" sz="1400" dirty="0"/>
          </a:p>
        </p:txBody>
      </p:sp>
      <p:sp>
        <p:nvSpPr>
          <p:cNvPr id="83" name="ZoneTexte 82"/>
          <p:cNvSpPr txBox="1"/>
          <p:nvPr/>
        </p:nvSpPr>
        <p:spPr>
          <a:xfrm>
            <a:off x="160065" y="2162250"/>
            <a:ext cx="1656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/>
              <a:t>Profession (facultatif):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124" name="Rectangle à coins arrondis 123"/>
          <p:cNvSpPr/>
          <p:nvPr/>
        </p:nvSpPr>
        <p:spPr>
          <a:xfrm>
            <a:off x="5678353" y="4158198"/>
            <a:ext cx="1151072" cy="136618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1" name="ZoneTexte 90"/>
          <p:cNvSpPr txBox="1"/>
          <p:nvPr/>
        </p:nvSpPr>
        <p:spPr>
          <a:xfrm>
            <a:off x="5646409" y="4169549"/>
            <a:ext cx="122931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/>
              <a:t>Assurance </a:t>
            </a:r>
          </a:p>
          <a:p>
            <a:r>
              <a:rPr lang="fr-FR" sz="1200" dirty="0" smtClean="0"/>
              <a:t>Complémentaire</a:t>
            </a:r>
          </a:p>
          <a:p>
            <a:r>
              <a:rPr lang="fr-FR" sz="1200" dirty="0" smtClean="0"/>
              <a:t>Individuelle:</a:t>
            </a:r>
          </a:p>
          <a:p>
            <a:r>
              <a:rPr lang="fr-FR" sz="1200" dirty="0" smtClean="0"/>
              <a:t>Loisir base 1: 20</a:t>
            </a:r>
          </a:p>
          <a:p>
            <a:r>
              <a:rPr lang="fr-FR" sz="1200" dirty="0" smtClean="0"/>
              <a:t>Loisir base 2: 25</a:t>
            </a:r>
          </a:p>
          <a:p>
            <a:r>
              <a:rPr lang="fr-FR" sz="1200" dirty="0" smtClean="0"/>
              <a:t>Loisir base 3: 42</a:t>
            </a:r>
            <a:endParaRPr lang="fr-FR" sz="1200" dirty="0"/>
          </a:p>
        </p:txBody>
      </p:sp>
      <p:grpSp>
        <p:nvGrpSpPr>
          <p:cNvPr id="90" name="Groupe 89"/>
          <p:cNvGrpSpPr/>
          <p:nvPr/>
        </p:nvGrpSpPr>
        <p:grpSpPr>
          <a:xfrm>
            <a:off x="2964050" y="5650295"/>
            <a:ext cx="3541100" cy="1508803"/>
            <a:chOff x="180504" y="5296403"/>
            <a:chExt cx="3541100" cy="1508803"/>
          </a:xfrm>
        </p:grpSpPr>
        <p:grpSp>
          <p:nvGrpSpPr>
            <p:cNvPr id="36" name="Groupe 35"/>
            <p:cNvGrpSpPr/>
            <p:nvPr/>
          </p:nvGrpSpPr>
          <p:grpSpPr>
            <a:xfrm>
              <a:off x="180504" y="5296403"/>
              <a:ext cx="3541100" cy="1508803"/>
              <a:chOff x="2924944" y="6156176"/>
              <a:chExt cx="3541100" cy="1296144"/>
            </a:xfrm>
          </p:grpSpPr>
          <p:sp>
            <p:nvSpPr>
              <p:cNvPr id="26" name="Rectangle à coins arrondis 25"/>
              <p:cNvSpPr/>
              <p:nvPr/>
            </p:nvSpPr>
            <p:spPr>
              <a:xfrm>
                <a:off x="2924944" y="6156176"/>
                <a:ext cx="3503849" cy="1296144"/>
              </a:xfrm>
              <a:prstGeom prst="round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7" name="ZoneTexte 26"/>
              <p:cNvSpPr txBox="1"/>
              <p:nvPr/>
            </p:nvSpPr>
            <p:spPr>
              <a:xfrm>
                <a:off x="3068960" y="6208439"/>
                <a:ext cx="3397084" cy="2643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r-FR" sz="1400" b="1" u="sng" dirty="0" smtClean="0"/>
                  <a:t>Règlement: </a:t>
                </a:r>
                <a:r>
                  <a:rPr lang="fr-FR" sz="1200" dirty="0" smtClean="0"/>
                  <a:t>(possibilité de régler en 3 </a:t>
                </a:r>
                <a:r>
                  <a:rPr lang="fr-FR" sz="1200" dirty="0" smtClean="0"/>
                  <a:t>fois par CB)</a:t>
                </a:r>
                <a:endParaRPr lang="fr-FR" sz="1400" b="1" u="sng" dirty="0"/>
              </a:p>
            </p:txBody>
          </p:sp>
        </p:grpSp>
        <p:sp>
          <p:nvSpPr>
            <p:cNvPr id="17" name="ZoneTexte 16"/>
            <p:cNvSpPr txBox="1"/>
            <p:nvPr/>
          </p:nvSpPr>
          <p:spPr>
            <a:xfrm>
              <a:off x="265370" y="5634829"/>
              <a:ext cx="326403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200" i="1" dirty="0" smtClean="0"/>
                <a:t>(réduction: 16 euros pour 2 pers., 25 pour 3 pers.)</a:t>
              </a:r>
              <a:endParaRPr lang="fr-FR" sz="1200" i="1" dirty="0"/>
            </a:p>
          </p:txBody>
        </p:sp>
        <p:sp>
          <p:nvSpPr>
            <p:cNvPr id="34" name="ZoneTexte 33"/>
            <p:cNvSpPr txBox="1"/>
            <p:nvPr/>
          </p:nvSpPr>
          <p:spPr>
            <a:xfrm>
              <a:off x="324520" y="6135175"/>
              <a:ext cx="322966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400" dirty="0" smtClean="0"/>
                <a:t>Montant:………………………………………………...</a:t>
              </a:r>
              <a:endParaRPr lang="fr-FR" sz="1400" dirty="0"/>
            </a:p>
          </p:txBody>
        </p:sp>
      </p:grpSp>
    </p:spTree>
    <p:extLst>
      <p:ext uri="{BB962C8B-B14F-4D97-AF65-F5344CB8AC3E}">
        <p14:creationId xmlns:p14="http://schemas.microsoft.com/office/powerpoint/2010/main" val="744601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</TotalTime>
  <Words>275</Words>
  <Application>Microsoft Office PowerPoint</Application>
  <PresentationFormat>Personnalisé</PresentationFormat>
  <Paragraphs>69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Arial</vt:lpstr>
      <vt:lpstr>Calibri</vt:lpstr>
      <vt:lpstr>Thème Office</vt:lpstr>
      <vt:lpstr>Présentation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David</dc:creator>
  <cp:lastModifiedBy>David</cp:lastModifiedBy>
  <cp:revision>25</cp:revision>
  <cp:lastPrinted>2015-07-01T14:55:19Z</cp:lastPrinted>
  <dcterms:created xsi:type="dcterms:W3CDTF">2015-06-15T15:21:47Z</dcterms:created>
  <dcterms:modified xsi:type="dcterms:W3CDTF">2020-08-21T08:25:02Z</dcterms:modified>
</cp:coreProperties>
</file>