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0440988"/>
  <p:notesSz cx="666273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474" y="144"/>
      </p:cViewPr>
      <p:guideLst>
        <p:guide orient="horz" pos="328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243476"/>
            <a:ext cx="5829300" cy="22380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916560"/>
            <a:ext cx="480060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485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47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58304"/>
            <a:ext cx="1157288" cy="118766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58304"/>
            <a:ext cx="3357563" cy="118766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56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41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709302"/>
            <a:ext cx="5829300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425338"/>
            <a:ext cx="5829300" cy="22839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5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248308"/>
            <a:ext cx="2257425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248308"/>
            <a:ext cx="2257425" cy="91866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3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37138"/>
            <a:ext cx="303014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311146"/>
            <a:ext cx="303014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337138"/>
            <a:ext cx="303133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311146"/>
            <a:ext cx="303133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64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66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23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415707"/>
            <a:ext cx="2256235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415707"/>
            <a:ext cx="3833813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184874"/>
            <a:ext cx="2256235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81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7308692"/>
            <a:ext cx="4114800" cy="8628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932921"/>
            <a:ext cx="4114800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8171525"/>
            <a:ext cx="4114800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436232"/>
            <a:ext cx="6172200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95A4-095C-41D2-A30E-95638656603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677250"/>
            <a:ext cx="21717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06255-0352-4204-985E-C291FF6C45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7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4634" y="892432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Nom: 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152637" y="1107469"/>
            <a:ext cx="719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Prénom:</a:t>
            </a: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133400" y="1333154"/>
            <a:ext cx="75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Adresse: </a:t>
            </a: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154634" y="1547696"/>
            <a:ext cx="961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Code postal: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2029835" y="1538069"/>
            <a:ext cx="495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Ville: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162044" y="2043391"/>
            <a:ext cx="1781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Email (écrire lisiblement):</a:t>
            </a:r>
            <a:endParaRPr lang="fr-FR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152637" y="1824695"/>
            <a:ext cx="876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Téléphone:</a:t>
            </a:r>
            <a:endParaRPr lang="fr-FR" sz="1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393593" y="900276"/>
            <a:ext cx="1354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Date de naissance:</a:t>
            </a:r>
            <a:endParaRPr lang="fr-FR" sz="12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105164" y="816193"/>
            <a:ext cx="4557196" cy="17400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/>
          <p:cNvGrpSpPr/>
          <p:nvPr/>
        </p:nvGrpSpPr>
        <p:grpSpPr>
          <a:xfrm>
            <a:off x="4922842" y="796940"/>
            <a:ext cx="1800200" cy="1759259"/>
            <a:chOff x="4922842" y="949928"/>
            <a:chExt cx="1800200" cy="175510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4922842" y="949928"/>
              <a:ext cx="1800200" cy="175510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985064" y="1076702"/>
              <a:ext cx="1443729" cy="4582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Je m’inscris dans </a:t>
              </a:r>
            </a:p>
            <a:p>
              <a:r>
                <a:rPr lang="fr-FR" sz="1400" dirty="0" smtClean="0"/>
                <a:t>le groupe:</a:t>
              </a:r>
              <a:endParaRPr lang="fr-FR" sz="1400" dirty="0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256658" y="5636873"/>
            <a:ext cx="2474763" cy="1479989"/>
            <a:chOff x="90141" y="6156176"/>
            <a:chExt cx="2474763" cy="129614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0141" y="6156176"/>
              <a:ext cx="2474763" cy="129614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08991" y="6187048"/>
              <a:ext cx="1764073" cy="2695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u="sng" dirty="0" smtClean="0"/>
                <a:t>Documents à fournir:</a:t>
              </a:r>
              <a:endParaRPr lang="fr-FR" sz="1400" b="1" u="sn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8990" y="6588224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9437" y="6804248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08989" y="700227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09437" y="718334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51437" y="6509114"/>
              <a:ext cx="1325876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Fiche d’inscription</a:t>
              </a:r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437148" y="6719754"/>
              <a:ext cx="1310808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1 Photo d’identité</a:t>
              </a:r>
              <a:endParaRPr lang="fr-FR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37148" y="6906341"/>
              <a:ext cx="1312411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Certificat médical </a:t>
              </a:r>
              <a:endParaRPr lang="fr-FR" sz="1200" b="1" u="sng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33465" y="7099985"/>
              <a:ext cx="2037033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Autorisation pour les mineurs</a:t>
              </a:r>
              <a:endParaRPr lang="fr-FR" sz="1200" dirty="0"/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44624" y="9252942"/>
            <a:ext cx="6913164" cy="1151103"/>
            <a:chOff x="44624" y="9167133"/>
            <a:chExt cx="6913164" cy="1151103"/>
          </a:xfrm>
        </p:grpSpPr>
        <p:sp>
          <p:nvSpPr>
            <p:cNvPr id="38" name="Rectangle à coins arrondis 37"/>
            <p:cNvSpPr/>
            <p:nvPr/>
          </p:nvSpPr>
          <p:spPr>
            <a:xfrm>
              <a:off x="44624" y="9167133"/>
              <a:ext cx="6768752" cy="115110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10375" y="9188176"/>
              <a:ext cx="200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u="sng" dirty="0" smtClean="0"/>
                <a:t>Autorisation parentale:</a:t>
              </a:r>
              <a:endParaRPr lang="fr-FR" sz="1400" b="1" u="sng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3598" y="9496020"/>
              <a:ext cx="6874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Je soussigné(e), M(me)                          , autorise mon enfant                       à pratiquer la plongée sous-marine</a:t>
              </a:r>
            </a:p>
            <a:p>
              <a:r>
                <a:rPr lang="fr-FR" sz="1200" dirty="0" smtClean="0"/>
                <a:t>et donne pouvoir de décision aux responsables du club en cas d’accident (hospitalisation jugée utile par un </a:t>
              </a:r>
            </a:p>
            <a:p>
              <a:r>
                <a:rPr lang="fr-FR" sz="1200" dirty="0" smtClean="0"/>
                <a:t>médecin).   </a:t>
              </a:r>
              <a:r>
                <a:rPr lang="fr-FR" sz="1200" b="1" dirty="0" smtClean="0"/>
                <a:t>Lieu, Date:                                            Signature:</a:t>
              </a:r>
              <a:endParaRPr lang="fr-FR" sz="1200" b="1" dirty="0"/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586480" y="7368473"/>
            <a:ext cx="5685040" cy="840259"/>
            <a:chOff x="219797" y="6287706"/>
            <a:chExt cx="5685040" cy="735881"/>
          </a:xfrm>
        </p:grpSpPr>
        <p:sp>
          <p:nvSpPr>
            <p:cNvPr id="41" name="Rectangle à coins arrondis 40"/>
            <p:cNvSpPr/>
            <p:nvPr/>
          </p:nvSpPr>
          <p:spPr>
            <a:xfrm>
              <a:off x="219797" y="6287706"/>
              <a:ext cx="5627974" cy="73588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85426" y="637220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496421" y="6372200"/>
              <a:ext cx="95759" cy="1080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27826" y="6287706"/>
              <a:ext cx="773097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J’autorise</a:t>
              </a:r>
              <a:endParaRPr lang="fr-FR" sz="1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1606864" y="6287706"/>
              <a:ext cx="1303690" cy="242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Je n’ autorise pas:</a:t>
              </a:r>
              <a:endParaRPr lang="fr-FR" sz="12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50752" y="6561922"/>
              <a:ext cx="5554085" cy="404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Le club Caen Plongée à présenter, sur le site internet du club, les photos sur lesquelles </a:t>
              </a:r>
            </a:p>
            <a:p>
              <a:r>
                <a:rPr lang="fr-FR" sz="1200" dirty="0" smtClean="0"/>
                <a:t>je pourrais figurer dans le cadre des activités proposées en son sein.</a:t>
              </a:r>
              <a:endParaRPr lang="fr-FR" sz="1200" dirty="0"/>
            </a:p>
          </p:txBody>
        </p:sp>
      </p:grpSp>
      <p:sp>
        <p:nvSpPr>
          <p:cNvPr id="48" name="ZoneTexte 47"/>
          <p:cNvSpPr txBox="1"/>
          <p:nvPr/>
        </p:nvSpPr>
        <p:spPr>
          <a:xfrm>
            <a:off x="256658" y="8445294"/>
            <a:ext cx="4188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Lieu et Date:                                Signature de l’adhérent:</a:t>
            </a:r>
            <a:endParaRPr lang="fr-FR" sz="1400" b="1" dirty="0"/>
          </a:p>
        </p:txBody>
      </p:sp>
      <p:pic>
        <p:nvPicPr>
          <p:cNvPr id="1028" name="Picture 4" descr="http://www.google.fr/url?source=imglanding&amp;ct=img&amp;q=http://www.memory-just-one-melody.fr/tube_bulle_c91e675b.png&amp;sa=X&amp;ved=0CAkQ8wdqFQoTCIiAo4-NksYCFUM_FAodN8kAvQ&amp;usg=AFQjCNG7H3yp3ktaYvp3s7CkDcuwbv4W3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411" y="22233"/>
            <a:ext cx="724589" cy="158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/>
          <p:cNvSpPr txBox="1"/>
          <p:nvPr/>
        </p:nvSpPr>
        <p:spPr>
          <a:xfrm>
            <a:off x="2064116" y="173737"/>
            <a:ext cx="242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Inscription – 2021/2022</a:t>
            </a:r>
            <a:endParaRPr lang="fr-FR" dirty="0"/>
          </a:p>
        </p:txBody>
      </p:sp>
      <p:sp>
        <p:nvSpPr>
          <p:cNvPr id="94" name="Rectangle à coins arrondis 93"/>
          <p:cNvSpPr/>
          <p:nvPr/>
        </p:nvSpPr>
        <p:spPr>
          <a:xfrm>
            <a:off x="5678353" y="2700214"/>
            <a:ext cx="1151072" cy="1366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/>
          <p:cNvSpPr txBox="1"/>
          <p:nvPr/>
        </p:nvSpPr>
        <p:spPr>
          <a:xfrm>
            <a:off x="5643859" y="2799760"/>
            <a:ext cx="1213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u="sng" dirty="0" smtClean="0"/>
              <a:t>Licence seule:</a:t>
            </a:r>
            <a:endParaRPr lang="fr-FR" sz="1400" b="1" u="sng" dirty="0"/>
          </a:p>
        </p:txBody>
      </p:sp>
      <p:sp>
        <p:nvSpPr>
          <p:cNvPr id="98" name="Rectangle 97"/>
          <p:cNvSpPr/>
          <p:nvPr/>
        </p:nvSpPr>
        <p:spPr>
          <a:xfrm>
            <a:off x="5753155" y="3374342"/>
            <a:ext cx="95759" cy="123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5762858" y="3849700"/>
            <a:ext cx="95759" cy="123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5706175" y="3104786"/>
            <a:ext cx="547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Cadet</a:t>
            </a:r>
            <a:endParaRPr lang="fr-FR" sz="1200" dirty="0"/>
          </a:p>
        </p:txBody>
      </p:sp>
      <p:sp>
        <p:nvSpPr>
          <p:cNvPr id="97" name="ZoneTexte 96"/>
          <p:cNvSpPr txBox="1"/>
          <p:nvPr/>
        </p:nvSpPr>
        <p:spPr>
          <a:xfrm>
            <a:off x="5728422" y="3549903"/>
            <a:ext cx="596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Adulte</a:t>
            </a:r>
            <a:endParaRPr lang="fr-FR" sz="1200" dirty="0"/>
          </a:p>
        </p:txBody>
      </p:sp>
      <p:sp>
        <p:nvSpPr>
          <p:cNvPr id="116" name="ZoneTexte 115"/>
          <p:cNvSpPr txBox="1"/>
          <p:nvPr/>
        </p:nvSpPr>
        <p:spPr>
          <a:xfrm>
            <a:off x="5815501" y="3301131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32 euros</a:t>
            </a:r>
            <a:endParaRPr lang="fr-FR" sz="1200" dirty="0"/>
          </a:p>
        </p:txBody>
      </p:sp>
      <p:sp>
        <p:nvSpPr>
          <p:cNvPr id="117" name="ZoneTexte 116"/>
          <p:cNvSpPr txBox="1"/>
          <p:nvPr/>
        </p:nvSpPr>
        <p:spPr>
          <a:xfrm>
            <a:off x="5823613" y="3772866"/>
            <a:ext cx="727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43 euros</a:t>
            </a:r>
            <a:endParaRPr lang="fr-FR" sz="1200" dirty="0"/>
          </a:p>
        </p:txBody>
      </p:sp>
      <p:grpSp>
        <p:nvGrpSpPr>
          <p:cNvPr id="93" name="Groupe 92"/>
          <p:cNvGrpSpPr/>
          <p:nvPr/>
        </p:nvGrpSpPr>
        <p:grpSpPr>
          <a:xfrm>
            <a:off x="77534" y="2848857"/>
            <a:ext cx="5577329" cy="2311308"/>
            <a:chOff x="73199" y="2700214"/>
            <a:chExt cx="5577329" cy="2311308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73199" y="2700214"/>
              <a:ext cx="5517658" cy="231130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191987" y="2772222"/>
              <a:ext cx="8605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u="sng" dirty="0" smtClean="0"/>
                <a:t>Groupes:</a:t>
              </a:r>
              <a:endParaRPr lang="fr-FR" sz="1400" b="1" u="sng" dirty="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2915516" y="2710191"/>
              <a:ext cx="9861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/>
                <a:t>Cadet </a:t>
              </a:r>
            </a:p>
            <a:p>
              <a:pPr algn="ctr"/>
              <a:r>
                <a:rPr lang="fr-FR" sz="1200" dirty="0" smtClean="0"/>
                <a:t>(14 à 16 ans)</a:t>
              </a:r>
              <a:endParaRPr lang="fr-FR" sz="1200" dirty="0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3829599" y="2706819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Etudiant</a:t>
              </a:r>
            </a:p>
            <a:p>
              <a:r>
                <a:rPr lang="fr-FR" sz="1200" dirty="0" smtClean="0"/>
                <a:t>(-25 ans)</a:t>
              </a:r>
              <a:endParaRPr lang="fr-FR" sz="1200" dirty="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4706107" y="2765175"/>
              <a:ext cx="5965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Adulte</a:t>
              </a:r>
              <a:endParaRPr lang="fr-FR" sz="1200" dirty="0"/>
            </a:p>
          </p:txBody>
        </p:sp>
        <p:grpSp>
          <p:nvGrpSpPr>
            <p:cNvPr id="92" name="Groupe 91"/>
            <p:cNvGrpSpPr/>
            <p:nvPr/>
          </p:nvGrpSpPr>
          <p:grpSpPr>
            <a:xfrm>
              <a:off x="216470" y="3103119"/>
              <a:ext cx="5407984" cy="286572"/>
              <a:chOff x="235520" y="3084069"/>
              <a:chExt cx="5407984" cy="286572"/>
            </a:xfrm>
          </p:grpSpPr>
          <p:sp>
            <p:nvSpPr>
              <p:cNvPr id="55" name="ZoneTexte 54"/>
              <p:cNvSpPr txBox="1"/>
              <p:nvPr/>
            </p:nvSpPr>
            <p:spPr>
              <a:xfrm>
                <a:off x="235520" y="3093642"/>
                <a:ext cx="26215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Formation N1/PE40, N2, PA 40, N3 et 4</a:t>
                </a:r>
                <a:endParaRPr lang="fr-FR" sz="1200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3001387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877479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757774" y="316717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" name="ZoneTexte 1"/>
              <p:cNvSpPr txBox="1"/>
              <p:nvPr/>
            </p:nvSpPr>
            <p:spPr>
              <a:xfrm>
                <a:off x="3045887" y="3084069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230 euros</a:t>
                </a:r>
                <a:endParaRPr lang="fr-FR" sz="1200" dirty="0"/>
              </a:p>
            </p:txBody>
          </p:sp>
          <p:sp>
            <p:nvSpPr>
              <p:cNvPr id="103" name="ZoneTexte 102"/>
              <p:cNvSpPr txBox="1"/>
              <p:nvPr/>
            </p:nvSpPr>
            <p:spPr>
              <a:xfrm>
                <a:off x="3941376" y="309364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240 euros</a:t>
                </a:r>
                <a:endParaRPr lang="fr-FR" sz="1200" dirty="0"/>
              </a:p>
            </p:txBody>
          </p:sp>
          <p:sp>
            <p:nvSpPr>
              <p:cNvPr id="108" name="ZoneTexte 107"/>
              <p:cNvSpPr txBox="1"/>
              <p:nvPr/>
            </p:nvSpPr>
            <p:spPr>
              <a:xfrm>
                <a:off x="4837771" y="308982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285 euros</a:t>
                </a:r>
                <a:endParaRPr lang="fr-FR" sz="1200" dirty="0"/>
              </a:p>
            </p:txBody>
          </p:sp>
        </p:grpSp>
        <p:grpSp>
          <p:nvGrpSpPr>
            <p:cNvPr id="49" name="Groupe 48"/>
            <p:cNvGrpSpPr/>
            <p:nvPr/>
          </p:nvGrpSpPr>
          <p:grpSpPr>
            <a:xfrm>
              <a:off x="208301" y="3771350"/>
              <a:ext cx="5421090" cy="283822"/>
              <a:chOff x="222770" y="3516441"/>
              <a:chExt cx="5421090" cy="283822"/>
            </a:xfrm>
          </p:grpSpPr>
          <p:sp>
            <p:nvSpPr>
              <p:cNvPr id="65" name="ZoneTexte 64"/>
              <p:cNvSpPr txBox="1"/>
              <p:nvPr/>
            </p:nvSpPr>
            <p:spPr>
              <a:xfrm>
                <a:off x="222770" y="3516441"/>
                <a:ext cx="5055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Nage</a:t>
                </a:r>
                <a:endParaRPr lang="fr-FR" sz="1200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002926" y="3589975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3883781" y="3589975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764076" y="3589975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ZoneTexte 100"/>
              <p:cNvSpPr txBox="1"/>
              <p:nvPr/>
            </p:nvSpPr>
            <p:spPr>
              <a:xfrm>
                <a:off x="3050006" y="3523264"/>
                <a:ext cx="6053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170 euros</a:t>
                </a:r>
                <a:endParaRPr lang="fr-FR" sz="1200" dirty="0"/>
              </a:p>
            </p:txBody>
          </p:sp>
          <p:sp>
            <p:nvSpPr>
              <p:cNvPr id="104" name="ZoneTexte 103"/>
              <p:cNvSpPr txBox="1"/>
              <p:nvPr/>
            </p:nvSpPr>
            <p:spPr>
              <a:xfrm>
                <a:off x="3944303" y="3523264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180 euros</a:t>
                </a:r>
                <a:endParaRPr lang="fr-FR" sz="1200" dirty="0"/>
              </a:p>
            </p:txBody>
          </p:sp>
          <p:sp>
            <p:nvSpPr>
              <p:cNvPr id="110" name="ZoneTexte 109"/>
              <p:cNvSpPr txBox="1"/>
              <p:nvPr/>
            </p:nvSpPr>
            <p:spPr>
              <a:xfrm>
                <a:off x="4838127" y="3518501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225 euros</a:t>
                </a:r>
                <a:endParaRPr lang="fr-FR" sz="1200" dirty="0"/>
              </a:p>
            </p:txBody>
          </p:sp>
        </p:grpSp>
        <p:grpSp>
          <p:nvGrpSpPr>
            <p:cNvPr id="123" name="Groupe 122"/>
            <p:cNvGrpSpPr/>
            <p:nvPr/>
          </p:nvGrpSpPr>
          <p:grpSpPr>
            <a:xfrm>
              <a:off x="225015" y="4051036"/>
              <a:ext cx="5398135" cy="281762"/>
              <a:chOff x="240347" y="3924201"/>
              <a:chExt cx="5398135" cy="281762"/>
            </a:xfrm>
          </p:grpSpPr>
          <p:sp>
            <p:nvSpPr>
              <p:cNvPr id="77" name="ZoneTexte 76"/>
              <p:cNvSpPr txBox="1"/>
              <p:nvPr/>
            </p:nvSpPr>
            <p:spPr>
              <a:xfrm>
                <a:off x="240347" y="3924350"/>
                <a:ext cx="10342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Sortie en mer</a:t>
                </a:r>
                <a:endParaRPr lang="fr-FR" sz="1200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006214" y="3997884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882306" y="3997884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762601" y="3997884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" name="ZoneTexte 101"/>
              <p:cNvSpPr txBox="1"/>
              <p:nvPr/>
            </p:nvSpPr>
            <p:spPr>
              <a:xfrm>
                <a:off x="3044845" y="3924462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165 euros</a:t>
                </a:r>
                <a:endParaRPr lang="fr-FR" sz="1200" dirty="0"/>
              </a:p>
            </p:txBody>
          </p:sp>
          <p:sp>
            <p:nvSpPr>
              <p:cNvPr id="107" name="ZoneTexte 106"/>
              <p:cNvSpPr txBox="1"/>
              <p:nvPr/>
            </p:nvSpPr>
            <p:spPr>
              <a:xfrm>
                <a:off x="3955514" y="3928964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175 euros</a:t>
                </a:r>
                <a:endParaRPr lang="fr-FR" sz="1200" dirty="0"/>
              </a:p>
            </p:txBody>
          </p:sp>
          <p:sp>
            <p:nvSpPr>
              <p:cNvPr id="111" name="ZoneTexte 110"/>
              <p:cNvSpPr txBox="1"/>
              <p:nvPr/>
            </p:nvSpPr>
            <p:spPr>
              <a:xfrm>
                <a:off x="4832749" y="3924201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190 euros</a:t>
                </a:r>
                <a:endParaRPr lang="fr-FR" sz="1200" dirty="0"/>
              </a:p>
            </p:txBody>
          </p:sp>
        </p:grpSp>
        <p:grpSp>
          <p:nvGrpSpPr>
            <p:cNvPr id="122" name="Groupe 121"/>
            <p:cNvGrpSpPr/>
            <p:nvPr/>
          </p:nvGrpSpPr>
          <p:grpSpPr>
            <a:xfrm>
              <a:off x="180504" y="4322973"/>
              <a:ext cx="5470024" cy="283258"/>
              <a:chOff x="179212" y="4199704"/>
              <a:chExt cx="5470024" cy="283258"/>
            </a:xfrm>
          </p:grpSpPr>
          <p:sp>
            <p:nvSpPr>
              <p:cNvPr id="57" name="ZoneTexte 56"/>
              <p:cNvSpPr txBox="1"/>
              <p:nvPr/>
            </p:nvSpPr>
            <p:spPr>
              <a:xfrm>
                <a:off x="179212" y="4205963"/>
                <a:ext cx="17048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Préparation à l’initiateur</a:t>
                </a:r>
                <a:endParaRPr lang="fr-FR" sz="1200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877478" y="428279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764076" y="4282796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ZoneTexte 105"/>
              <p:cNvSpPr txBox="1"/>
              <p:nvPr/>
            </p:nvSpPr>
            <p:spPr>
              <a:xfrm>
                <a:off x="3952041" y="4199704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180 euros</a:t>
                </a:r>
                <a:endParaRPr lang="fr-FR" sz="1200" dirty="0"/>
              </a:p>
            </p:txBody>
          </p:sp>
          <p:sp>
            <p:nvSpPr>
              <p:cNvPr id="112" name="ZoneTexte 111"/>
              <p:cNvSpPr txBox="1"/>
              <p:nvPr/>
            </p:nvSpPr>
            <p:spPr>
              <a:xfrm>
                <a:off x="4843503" y="4201200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225 euros</a:t>
                </a:r>
                <a:endParaRPr lang="fr-FR" sz="1200" dirty="0"/>
              </a:p>
            </p:txBody>
          </p:sp>
        </p:grpSp>
        <p:grpSp>
          <p:nvGrpSpPr>
            <p:cNvPr id="121" name="Groupe 120"/>
            <p:cNvGrpSpPr/>
            <p:nvPr/>
          </p:nvGrpSpPr>
          <p:grpSpPr>
            <a:xfrm>
              <a:off x="180504" y="4599614"/>
              <a:ext cx="2036127" cy="287500"/>
              <a:chOff x="227539" y="4445504"/>
              <a:chExt cx="2036127" cy="287500"/>
            </a:xfrm>
          </p:grpSpPr>
          <p:sp>
            <p:nvSpPr>
              <p:cNvPr id="73" name="ZoneTexte 72"/>
              <p:cNvSpPr txBox="1"/>
              <p:nvPr/>
            </p:nvSpPr>
            <p:spPr>
              <a:xfrm>
                <a:off x="227539" y="4445504"/>
                <a:ext cx="10583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Encadrement:</a:t>
                </a:r>
                <a:endParaRPr lang="fr-FR" sz="1200" dirty="0"/>
              </a:p>
            </p:txBody>
          </p:sp>
          <p:sp>
            <p:nvSpPr>
              <p:cNvPr id="113" name="ZoneTexte 112"/>
              <p:cNvSpPr txBox="1"/>
              <p:nvPr/>
            </p:nvSpPr>
            <p:spPr>
              <a:xfrm>
                <a:off x="1457933" y="4456005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180 euros</a:t>
                </a:r>
                <a:endParaRPr lang="fr-FR" sz="1200" dirty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377956" y="4532838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5" name="Groupe 34"/>
            <p:cNvGrpSpPr/>
            <p:nvPr/>
          </p:nvGrpSpPr>
          <p:grpSpPr>
            <a:xfrm>
              <a:off x="218143" y="3423323"/>
              <a:ext cx="5405886" cy="421307"/>
              <a:chOff x="220988" y="3314378"/>
              <a:chExt cx="5405886" cy="421307"/>
            </a:xfrm>
          </p:grpSpPr>
          <p:sp>
            <p:nvSpPr>
              <p:cNvPr id="69" name="ZoneTexte 68"/>
              <p:cNvSpPr txBox="1"/>
              <p:nvPr/>
            </p:nvSpPr>
            <p:spPr>
              <a:xfrm>
                <a:off x="220988" y="3320187"/>
                <a:ext cx="2285049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Plongée sportive en piscine (PSP) </a:t>
                </a:r>
              </a:p>
              <a:p>
                <a:r>
                  <a:rPr lang="fr-FR" sz="900" i="1" dirty="0" smtClean="0"/>
                  <a:t>(assurance compétition incluse)</a:t>
                </a:r>
                <a:endParaRPr lang="fr-FR" sz="900" i="1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986855" y="3393721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3862947" y="3393721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743242" y="3393721"/>
                <a:ext cx="95759" cy="12333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ZoneTexte 117"/>
              <p:cNvSpPr txBox="1"/>
              <p:nvPr/>
            </p:nvSpPr>
            <p:spPr>
              <a:xfrm>
                <a:off x="3035183" y="3314379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190 euros</a:t>
                </a:r>
                <a:endParaRPr lang="fr-FR" sz="1200" dirty="0"/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3931712" y="3314378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200 euros</a:t>
                </a:r>
                <a:endParaRPr lang="fr-FR" sz="1200" dirty="0"/>
              </a:p>
            </p:txBody>
          </p:sp>
          <p:sp>
            <p:nvSpPr>
              <p:cNvPr id="120" name="ZoneTexte 119"/>
              <p:cNvSpPr txBox="1"/>
              <p:nvPr/>
            </p:nvSpPr>
            <p:spPr>
              <a:xfrm>
                <a:off x="4821141" y="3320187"/>
                <a:ext cx="805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245 euros</a:t>
                </a:r>
                <a:endParaRPr lang="fr-FR" sz="1200" dirty="0"/>
              </a:p>
            </p:txBody>
          </p:sp>
        </p:grpSp>
      </p:grpSp>
      <p:sp>
        <p:nvSpPr>
          <p:cNvPr id="75" name="ZoneTexte 74"/>
          <p:cNvSpPr txBox="1"/>
          <p:nvPr/>
        </p:nvSpPr>
        <p:spPr>
          <a:xfrm>
            <a:off x="5004394" y="2044889"/>
            <a:ext cx="1247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Niveau Actuel:</a:t>
            </a:r>
            <a:endParaRPr lang="fr-FR" sz="1400" dirty="0"/>
          </a:p>
        </p:txBody>
      </p:sp>
      <p:sp>
        <p:nvSpPr>
          <p:cNvPr id="83" name="ZoneTexte 82"/>
          <p:cNvSpPr txBox="1"/>
          <p:nvPr/>
        </p:nvSpPr>
        <p:spPr>
          <a:xfrm>
            <a:off x="160065" y="2162250"/>
            <a:ext cx="165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Profession (facultatif):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24" name="Rectangle à coins arrondis 123"/>
          <p:cNvSpPr/>
          <p:nvPr/>
        </p:nvSpPr>
        <p:spPr>
          <a:xfrm>
            <a:off x="5678353" y="4158198"/>
            <a:ext cx="1151072" cy="13661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/>
          <p:cNvSpPr txBox="1"/>
          <p:nvPr/>
        </p:nvSpPr>
        <p:spPr>
          <a:xfrm>
            <a:off x="5646409" y="4169549"/>
            <a:ext cx="1229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Assurance </a:t>
            </a:r>
          </a:p>
          <a:p>
            <a:r>
              <a:rPr lang="fr-FR" sz="1200" dirty="0" smtClean="0"/>
              <a:t>Complémentaire</a:t>
            </a:r>
          </a:p>
          <a:p>
            <a:r>
              <a:rPr lang="fr-FR" sz="1200" dirty="0" smtClean="0"/>
              <a:t>Individuelle:</a:t>
            </a:r>
          </a:p>
          <a:p>
            <a:r>
              <a:rPr lang="fr-FR" sz="1200" dirty="0" smtClean="0"/>
              <a:t>Loisir base 1: 20</a:t>
            </a:r>
          </a:p>
          <a:p>
            <a:r>
              <a:rPr lang="fr-FR" sz="1200" dirty="0" smtClean="0"/>
              <a:t>Loisir base 2: 25</a:t>
            </a:r>
          </a:p>
          <a:p>
            <a:r>
              <a:rPr lang="fr-FR" sz="1200" dirty="0" smtClean="0"/>
              <a:t>Loisir base 3: 42</a:t>
            </a:r>
            <a:endParaRPr lang="fr-FR" sz="1200" dirty="0"/>
          </a:p>
        </p:txBody>
      </p:sp>
      <p:grpSp>
        <p:nvGrpSpPr>
          <p:cNvPr id="90" name="Groupe 89"/>
          <p:cNvGrpSpPr/>
          <p:nvPr/>
        </p:nvGrpSpPr>
        <p:grpSpPr>
          <a:xfrm>
            <a:off x="2964050" y="5650295"/>
            <a:ext cx="3530969" cy="1508803"/>
            <a:chOff x="180504" y="5296403"/>
            <a:chExt cx="3530969" cy="1508803"/>
          </a:xfrm>
        </p:grpSpPr>
        <p:grpSp>
          <p:nvGrpSpPr>
            <p:cNvPr id="36" name="Groupe 35"/>
            <p:cNvGrpSpPr/>
            <p:nvPr/>
          </p:nvGrpSpPr>
          <p:grpSpPr>
            <a:xfrm>
              <a:off x="180504" y="5296403"/>
              <a:ext cx="3530969" cy="1508803"/>
              <a:chOff x="2924944" y="6156176"/>
              <a:chExt cx="3530969" cy="1296144"/>
            </a:xfrm>
          </p:grpSpPr>
          <p:sp>
            <p:nvSpPr>
              <p:cNvPr id="26" name="Rectangle à coins arrondis 25"/>
              <p:cNvSpPr/>
              <p:nvPr/>
            </p:nvSpPr>
            <p:spPr>
              <a:xfrm>
                <a:off x="2924944" y="6156176"/>
                <a:ext cx="3503849" cy="1296144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3068960" y="6208439"/>
                <a:ext cx="3386953" cy="581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b="1" u="sng" dirty="0" smtClean="0"/>
                  <a:t>Règlement: </a:t>
                </a:r>
                <a:r>
                  <a:rPr lang="fr-FR" sz="1200" dirty="0" smtClean="0"/>
                  <a:t>(possibilité de régler en 3 fois par </a:t>
                </a:r>
                <a:r>
                  <a:rPr lang="fr-FR" sz="1200" dirty="0" smtClean="0"/>
                  <a:t>CB,</a:t>
                </a:r>
              </a:p>
              <a:p>
                <a:r>
                  <a:rPr lang="fr-FR" sz="1200" dirty="0" smtClean="0"/>
                  <a:t>premier versement dans les trois jours suivants</a:t>
                </a:r>
              </a:p>
              <a:p>
                <a:r>
                  <a:rPr lang="fr-FR" sz="1200" dirty="0" smtClean="0"/>
                  <a:t> l’inscription, les suivants en janvier et février 2022</a:t>
                </a:r>
                <a:r>
                  <a:rPr lang="fr-FR" sz="1200" dirty="0" smtClean="0"/>
                  <a:t>)</a:t>
                </a:r>
                <a:endParaRPr lang="fr-FR" sz="1400" b="1" u="sng" dirty="0"/>
              </a:p>
            </p:txBody>
          </p:sp>
        </p:grpSp>
        <p:sp>
          <p:nvSpPr>
            <p:cNvPr id="17" name="ZoneTexte 16"/>
            <p:cNvSpPr txBox="1"/>
            <p:nvPr/>
          </p:nvSpPr>
          <p:spPr>
            <a:xfrm>
              <a:off x="316830" y="6426982"/>
              <a:ext cx="3264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i="1" dirty="0" smtClean="0"/>
                <a:t>(réduction: 16 euros pour 2 pers., 25 pour 3 pers.)</a:t>
              </a:r>
              <a:endParaRPr lang="fr-FR" sz="1200" i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287540" y="6104977"/>
              <a:ext cx="32296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Montant:………………………………………………...</a:t>
              </a:r>
              <a:endParaRPr lang="fr-FR" sz="1400" dirty="0"/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57" y="19683"/>
            <a:ext cx="786643" cy="7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0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293</Words>
  <Application>Microsoft Office PowerPoint</Application>
  <PresentationFormat>Personnalisé</PresentationFormat>
  <Paragraphs>71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Adrian David</cp:lastModifiedBy>
  <cp:revision>27</cp:revision>
  <cp:lastPrinted>2015-07-01T14:55:19Z</cp:lastPrinted>
  <dcterms:created xsi:type="dcterms:W3CDTF">2015-06-15T15:21:47Z</dcterms:created>
  <dcterms:modified xsi:type="dcterms:W3CDTF">2021-08-17T08:51:08Z</dcterms:modified>
</cp:coreProperties>
</file>