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0440988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38"/>
      </p:cViewPr>
      <p:guideLst>
        <p:guide orient="horz" pos="328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243476"/>
            <a:ext cx="5829300" cy="223804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916560"/>
            <a:ext cx="480060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85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47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58304"/>
            <a:ext cx="1157288" cy="1187662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58304"/>
            <a:ext cx="3357563" cy="118766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56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41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709302"/>
            <a:ext cx="5829300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425338"/>
            <a:ext cx="5829300" cy="22839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5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248308"/>
            <a:ext cx="2257425" cy="91866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248308"/>
            <a:ext cx="2257425" cy="91866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3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418123"/>
            <a:ext cx="6172200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37138"/>
            <a:ext cx="303014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311146"/>
            <a:ext cx="303014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337138"/>
            <a:ext cx="303133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311146"/>
            <a:ext cx="303133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64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66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23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415707"/>
            <a:ext cx="2256235" cy="1769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415707"/>
            <a:ext cx="3833813" cy="89110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184874"/>
            <a:ext cx="2256235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81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7308692"/>
            <a:ext cx="4114800" cy="862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932921"/>
            <a:ext cx="4114800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8171525"/>
            <a:ext cx="4114800" cy="12253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418123"/>
            <a:ext cx="6172200" cy="1740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436232"/>
            <a:ext cx="6172200" cy="68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677250"/>
            <a:ext cx="16002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895A4-095C-41D2-A30E-95638656603C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677250"/>
            <a:ext cx="21717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677250"/>
            <a:ext cx="16002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E896E9B-96AF-32F3-A644-28BBFD84EE5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2982913" y="10319068"/>
            <a:ext cx="9207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  <p:extLst>
      <p:ext uri="{BB962C8B-B14F-4D97-AF65-F5344CB8AC3E}">
        <p14:creationId xmlns:p14="http://schemas.microsoft.com/office/powerpoint/2010/main" val="20317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77534" y="3327372"/>
            <a:ext cx="5577329" cy="2037138"/>
            <a:chOff x="77534" y="2848857"/>
            <a:chExt cx="5577329" cy="2037138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77534" y="2848857"/>
              <a:ext cx="5517658" cy="20371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196322" y="2920865"/>
              <a:ext cx="8605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u="sng" dirty="0"/>
                <a:t>Groupes: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2919851" y="2858834"/>
              <a:ext cx="9861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Cadet </a:t>
              </a:r>
            </a:p>
            <a:p>
              <a:pPr algn="ctr"/>
              <a:r>
                <a:rPr lang="fr-FR" sz="1200" dirty="0"/>
                <a:t>(14 à 16 ans)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3833934" y="2855462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Etudiant</a:t>
              </a:r>
            </a:p>
            <a:p>
              <a:r>
                <a:rPr lang="fr-FR" sz="1200" dirty="0"/>
                <a:t>(-25 ans)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4710442" y="2913818"/>
              <a:ext cx="5965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Adulte</a:t>
              </a:r>
            </a:p>
          </p:txBody>
        </p:sp>
        <p:grpSp>
          <p:nvGrpSpPr>
            <p:cNvPr id="92" name="Groupe 91"/>
            <p:cNvGrpSpPr/>
            <p:nvPr/>
          </p:nvGrpSpPr>
          <p:grpSpPr>
            <a:xfrm>
              <a:off x="220805" y="3251762"/>
              <a:ext cx="5407984" cy="286572"/>
              <a:chOff x="235520" y="3084069"/>
              <a:chExt cx="5407984" cy="286572"/>
            </a:xfrm>
          </p:grpSpPr>
          <p:sp>
            <p:nvSpPr>
              <p:cNvPr id="55" name="ZoneTexte 54"/>
              <p:cNvSpPr txBox="1"/>
              <p:nvPr/>
            </p:nvSpPr>
            <p:spPr>
              <a:xfrm>
                <a:off x="235520" y="3093642"/>
                <a:ext cx="26215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Formation N1/PE40, N2, PA 40, N3 et 4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001387" y="316717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877479" y="316717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757774" y="316717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" name="ZoneTexte 1"/>
              <p:cNvSpPr txBox="1"/>
              <p:nvPr/>
            </p:nvSpPr>
            <p:spPr>
              <a:xfrm>
                <a:off x="3045887" y="3084069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235 euros</a:t>
                </a:r>
              </a:p>
            </p:txBody>
          </p:sp>
          <p:sp>
            <p:nvSpPr>
              <p:cNvPr id="103" name="ZoneTexte 102"/>
              <p:cNvSpPr txBox="1"/>
              <p:nvPr/>
            </p:nvSpPr>
            <p:spPr>
              <a:xfrm>
                <a:off x="3941376" y="309364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245 euros</a:t>
                </a:r>
              </a:p>
            </p:txBody>
          </p:sp>
          <p:sp>
            <p:nvSpPr>
              <p:cNvPr id="108" name="ZoneTexte 107"/>
              <p:cNvSpPr txBox="1"/>
              <p:nvPr/>
            </p:nvSpPr>
            <p:spPr>
              <a:xfrm>
                <a:off x="4837771" y="308982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290 euros</a:t>
                </a:r>
              </a:p>
            </p:txBody>
          </p:sp>
        </p:grpSp>
        <p:grpSp>
          <p:nvGrpSpPr>
            <p:cNvPr id="49" name="Groupe 48"/>
            <p:cNvGrpSpPr/>
            <p:nvPr/>
          </p:nvGrpSpPr>
          <p:grpSpPr>
            <a:xfrm>
              <a:off x="240890" y="3564310"/>
              <a:ext cx="5393923" cy="285617"/>
              <a:chOff x="251024" y="3160758"/>
              <a:chExt cx="5393923" cy="285617"/>
            </a:xfrm>
          </p:grpSpPr>
          <p:sp>
            <p:nvSpPr>
              <p:cNvPr id="65" name="ZoneTexte 64"/>
              <p:cNvSpPr txBox="1"/>
              <p:nvPr/>
            </p:nvSpPr>
            <p:spPr>
              <a:xfrm>
                <a:off x="251024" y="3160758"/>
                <a:ext cx="5055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Nage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002926" y="323276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3883781" y="323276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Rectangle 67"/>
              <p:cNvSpPr/>
              <p:nvPr/>
            </p:nvSpPr>
            <p:spPr>
              <a:xfrm flipV="1">
                <a:off x="4764077" y="3248535"/>
                <a:ext cx="93420" cy="12824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ZoneTexte 100"/>
              <p:cNvSpPr txBox="1"/>
              <p:nvPr/>
            </p:nvSpPr>
            <p:spPr>
              <a:xfrm>
                <a:off x="3079094" y="3160758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175 euros</a:t>
                </a:r>
              </a:p>
            </p:txBody>
          </p:sp>
          <p:sp>
            <p:nvSpPr>
              <p:cNvPr id="104" name="ZoneTexte 103"/>
              <p:cNvSpPr txBox="1"/>
              <p:nvPr/>
            </p:nvSpPr>
            <p:spPr>
              <a:xfrm>
                <a:off x="3944303" y="3160758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185 euros</a:t>
                </a:r>
              </a:p>
            </p:txBody>
          </p:sp>
          <p:sp>
            <p:nvSpPr>
              <p:cNvPr id="110" name="ZoneTexte 109"/>
              <p:cNvSpPr txBox="1"/>
              <p:nvPr/>
            </p:nvSpPr>
            <p:spPr>
              <a:xfrm>
                <a:off x="4839214" y="3169376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230 euros</a:t>
                </a:r>
              </a:p>
            </p:txBody>
          </p:sp>
        </p:grpSp>
        <p:grpSp>
          <p:nvGrpSpPr>
            <p:cNvPr id="123" name="Groupe 122"/>
            <p:cNvGrpSpPr/>
            <p:nvPr/>
          </p:nvGrpSpPr>
          <p:grpSpPr>
            <a:xfrm>
              <a:off x="229350" y="3924350"/>
              <a:ext cx="5398135" cy="288032"/>
              <a:chOff x="240347" y="3648872"/>
              <a:chExt cx="5398135" cy="288032"/>
            </a:xfrm>
          </p:grpSpPr>
          <p:sp>
            <p:nvSpPr>
              <p:cNvPr id="77" name="ZoneTexte 76"/>
              <p:cNvSpPr txBox="1"/>
              <p:nvPr/>
            </p:nvSpPr>
            <p:spPr>
              <a:xfrm>
                <a:off x="240347" y="3648872"/>
                <a:ext cx="10342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Sortie en mer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006214" y="3720880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882306" y="3720880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762601" y="3720880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" name="ZoneTexte 101"/>
              <p:cNvSpPr txBox="1"/>
              <p:nvPr/>
            </p:nvSpPr>
            <p:spPr>
              <a:xfrm>
                <a:off x="3044845" y="364887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170 euros</a:t>
                </a:r>
              </a:p>
            </p:txBody>
          </p:sp>
          <p:sp>
            <p:nvSpPr>
              <p:cNvPr id="107" name="ZoneTexte 106"/>
              <p:cNvSpPr txBox="1"/>
              <p:nvPr/>
            </p:nvSpPr>
            <p:spPr>
              <a:xfrm>
                <a:off x="3955514" y="364887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180 euros</a:t>
                </a:r>
              </a:p>
            </p:txBody>
          </p:sp>
          <p:sp>
            <p:nvSpPr>
              <p:cNvPr id="111" name="ZoneTexte 110"/>
              <p:cNvSpPr txBox="1"/>
              <p:nvPr/>
            </p:nvSpPr>
            <p:spPr>
              <a:xfrm>
                <a:off x="4832749" y="3659905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195 euros</a:t>
                </a:r>
              </a:p>
            </p:txBody>
          </p:sp>
        </p:grpSp>
        <p:sp>
          <p:nvSpPr>
            <p:cNvPr id="57" name="ZoneTexte 56"/>
            <p:cNvSpPr txBox="1"/>
            <p:nvPr/>
          </p:nvSpPr>
          <p:spPr>
            <a:xfrm>
              <a:off x="184839" y="4284390"/>
              <a:ext cx="17048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Préparation à l’initiateur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883105" y="4367482"/>
              <a:ext cx="95759" cy="123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769703" y="4367482"/>
              <a:ext cx="95759" cy="123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3957668" y="4284390"/>
              <a:ext cx="8057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185 euros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4849130" y="4284390"/>
              <a:ext cx="8057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230 euros</a:t>
              </a:r>
            </a:p>
          </p:txBody>
        </p:sp>
        <p:grpSp>
          <p:nvGrpSpPr>
            <p:cNvPr id="121" name="Groupe 120"/>
            <p:cNvGrpSpPr/>
            <p:nvPr/>
          </p:nvGrpSpPr>
          <p:grpSpPr>
            <a:xfrm>
              <a:off x="184839" y="4572422"/>
              <a:ext cx="2036127" cy="287500"/>
              <a:chOff x="227539" y="4445504"/>
              <a:chExt cx="2036127" cy="287500"/>
            </a:xfrm>
          </p:grpSpPr>
          <p:sp>
            <p:nvSpPr>
              <p:cNvPr id="73" name="ZoneTexte 72"/>
              <p:cNvSpPr txBox="1"/>
              <p:nvPr/>
            </p:nvSpPr>
            <p:spPr>
              <a:xfrm>
                <a:off x="227539" y="4445504"/>
                <a:ext cx="10583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Encadrement:</a:t>
                </a:r>
              </a:p>
            </p:txBody>
          </p:sp>
          <p:sp>
            <p:nvSpPr>
              <p:cNvPr id="113" name="ZoneTexte 112"/>
              <p:cNvSpPr txBox="1"/>
              <p:nvPr/>
            </p:nvSpPr>
            <p:spPr>
              <a:xfrm>
                <a:off x="1457933" y="4456005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185 euros</a:t>
                </a: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377956" y="4532838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" name="ZoneTexte 3"/>
          <p:cNvSpPr txBox="1"/>
          <p:nvPr/>
        </p:nvSpPr>
        <p:spPr>
          <a:xfrm>
            <a:off x="154634" y="892432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Nom: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6379" y="1141485"/>
            <a:ext cx="719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Prénom: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63628" y="1697579"/>
            <a:ext cx="75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Adresse: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4284" y="2000540"/>
            <a:ext cx="961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Code postal: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783347" y="1727499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Ville: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6379" y="2471495"/>
            <a:ext cx="1781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Email (écrire lisiblement):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52637" y="2266793"/>
            <a:ext cx="876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Téléphone: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5164" y="816192"/>
            <a:ext cx="4557196" cy="23084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0" name="Groupe 49"/>
          <p:cNvGrpSpPr/>
          <p:nvPr/>
        </p:nvGrpSpPr>
        <p:grpSpPr>
          <a:xfrm>
            <a:off x="4922842" y="796940"/>
            <a:ext cx="1800200" cy="1759259"/>
            <a:chOff x="4922842" y="949928"/>
            <a:chExt cx="1800200" cy="175510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4922842" y="949928"/>
              <a:ext cx="1800200" cy="175510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985064" y="1076702"/>
              <a:ext cx="1443729" cy="4582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Je m’inscris dans </a:t>
              </a:r>
            </a:p>
            <a:p>
              <a:r>
                <a:rPr lang="fr-FR" sz="1400" dirty="0"/>
                <a:t>le groupe:</a:t>
              </a: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256658" y="5636873"/>
            <a:ext cx="2474763" cy="1479989"/>
            <a:chOff x="90141" y="6156176"/>
            <a:chExt cx="2474763" cy="129614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90141" y="6156176"/>
              <a:ext cx="2474763" cy="129614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08991" y="6187048"/>
              <a:ext cx="1764073" cy="269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u="sng" dirty="0"/>
                <a:t>Documents à fournir: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8990" y="6588224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9437" y="6804248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8989" y="700227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437" y="718334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51437" y="6509114"/>
              <a:ext cx="1325876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Fiche d’inscription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37148" y="6719754"/>
              <a:ext cx="1310808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1 Photo d’identité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437148" y="6906341"/>
              <a:ext cx="1312411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Certificat médical </a:t>
              </a:r>
              <a:endParaRPr lang="fr-FR" sz="1200" b="1" u="sng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433465" y="7099985"/>
              <a:ext cx="2037033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Autorisation pour les mineurs</a:t>
              </a: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44624" y="9252942"/>
            <a:ext cx="6913164" cy="1151103"/>
            <a:chOff x="44624" y="9167133"/>
            <a:chExt cx="6913164" cy="1151103"/>
          </a:xfrm>
        </p:grpSpPr>
        <p:sp>
          <p:nvSpPr>
            <p:cNvPr id="38" name="Rectangle à coins arrondis 37"/>
            <p:cNvSpPr/>
            <p:nvPr/>
          </p:nvSpPr>
          <p:spPr>
            <a:xfrm>
              <a:off x="44624" y="9167133"/>
              <a:ext cx="6768752" cy="115110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10375" y="9188176"/>
              <a:ext cx="200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u="sng" dirty="0"/>
                <a:t>Autorisation parentale: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3598" y="9496020"/>
              <a:ext cx="6874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Je soussigné(e), M(me)                          , autorise mon enfant                       à pratiquer la plongée sous-marine</a:t>
              </a:r>
            </a:p>
            <a:p>
              <a:r>
                <a:rPr lang="fr-FR" sz="1200" dirty="0"/>
                <a:t>et donne pouvoir de décision aux responsables du club en cas d’accident (hospitalisation jugée utile par un </a:t>
              </a:r>
            </a:p>
            <a:p>
              <a:r>
                <a:rPr lang="fr-FR" sz="1200" dirty="0"/>
                <a:t>médecin).   </a:t>
              </a:r>
              <a:r>
                <a:rPr lang="fr-FR" sz="1200" b="1" dirty="0"/>
                <a:t>Lieu, Date:                                            Signature:</a:t>
              </a: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586480" y="7368473"/>
            <a:ext cx="5685040" cy="840259"/>
            <a:chOff x="219797" y="6287706"/>
            <a:chExt cx="5685040" cy="735881"/>
          </a:xfrm>
        </p:grpSpPr>
        <p:sp>
          <p:nvSpPr>
            <p:cNvPr id="41" name="Rectangle à coins arrondis 40"/>
            <p:cNvSpPr/>
            <p:nvPr/>
          </p:nvSpPr>
          <p:spPr>
            <a:xfrm>
              <a:off x="219797" y="6287706"/>
              <a:ext cx="5627974" cy="73588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85426" y="637220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496421" y="637220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727826" y="6287706"/>
              <a:ext cx="773097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J’autorise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606864" y="6287706"/>
              <a:ext cx="1303690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Je n’ autorise pas: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50752" y="6561922"/>
              <a:ext cx="5554085" cy="4043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Le club Caen Plongée à présenter, sur le site internet du club, les photos sur lesquelles </a:t>
              </a:r>
            </a:p>
            <a:p>
              <a:r>
                <a:rPr lang="fr-FR" sz="1200" dirty="0"/>
                <a:t>je pourrais figurer dans le cadre des activités proposées en son sein.</a:t>
              </a:r>
            </a:p>
          </p:txBody>
        </p:sp>
      </p:grpSp>
      <p:sp>
        <p:nvSpPr>
          <p:cNvPr id="48" name="ZoneTexte 47"/>
          <p:cNvSpPr txBox="1"/>
          <p:nvPr/>
        </p:nvSpPr>
        <p:spPr>
          <a:xfrm>
            <a:off x="256658" y="8445294"/>
            <a:ext cx="4188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Lieu et Date:                                Signature de l’adhérent:</a:t>
            </a:r>
          </a:p>
        </p:txBody>
      </p:sp>
      <p:pic>
        <p:nvPicPr>
          <p:cNvPr id="1028" name="Picture 4" descr="http://www.google.fr/url?source=imglanding&amp;ct=img&amp;q=http://www.memory-just-one-melody.fr/tube_bulle_c91e675b.png&amp;sa=X&amp;ved=0CAkQ8wdqFQoTCIiAo4-NksYCFUM_FAodN8kAvQ&amp;usg=AFQjCNG7H3yp3ktaYvp3s7CkDcuwbv4W3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411" y="22233"/>
            <a:ext cx="724589" cy="158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/>
          <p:cNvSpPr txBox="1"/>
          <p:nvPr/>
        </p:nvSpPr>
        <p:spPr>
          <a:xfrm>
            <a:off x="2118375" y="250396"/>
            <a:ext cx="242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Inscription – 2023/2024</a:t>
            </a:r>
          </a:p>
        </p:txBody>
      </p:sp>
      <p:sp>
        <p:nvSpPr>
          <p:cNvPr id="94" name="Rectangle à coins arrondis 93"/>
          <p:cNvSpPr/>
          <p:nvPr/>
        </p:nvSpPr>
        <p:spPr>
          <a:xfrm>
            <a:off x="5678353" y="2700214"/>
            <a:ext cx="1151072" cy="13661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/>
          <p:cNvSpPr txBox="1"/>
          <p:nvPr/>
        </p:nvSpPr>
        <p:spPr>
          <a:xfrm>
            <a:off x="5643859" y="2799760"/>
            <a:ext cx="1213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/>
              <a:t>Licence seule:</a:t>
            </a:r>
          </a:p>
        </p:txBody>
      </p:sp>
      <p:sp>
        <p:nvSpPr>
          <p:cNvPr id="98" name="Rectangle 97"/>
          <p:cNvSpPr/>
          <p:nvPr/>
        </p:nvSpPr>
        <p:spPr>
          <a:xfrm>
            <a:off x="5753155" y="3374342"/>
            <a:ext cx="95759" cy="123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5762858" y="3849700"/>
            <a:ext cx="95759" cy="123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5706175" y="3104786"/>
            <a:ext cx="547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Cadet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5728422" y="3549903"/>
            <a:ext cx="596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Adulte</a:t>
            </a:r>
          </a:p>
        </p:txBody>
      </p:sp>
      <p:sp>
        <p:nvSpPr>
          <p:cNvPr id="116" name="ZoneTexte 115"/>
          <p:cNvSpPr txBox="1"/>
          <p:nvPr/>
        </p:nvSpPr>
        <p:spPr>
          <a:xfrm>
            <a:off x="5815501" y="3301131"/>
            <a:ext cx="727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/>
              <a:t>35 </a:t>
            </a:r>
            <a:r>
              <a:rPr lang="fr-FR" sz="1200" dirty="0"/>
              <a:t>euros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5823613" y="3772866"/>
            <a:ext cx="727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45 euros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5004394" y="2044889"/>
            <a:ext cx="1247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Niveau Actuel: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174780" y="2646569"/>
            <a:ext cx="165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Profession (facultatif):</a:t>
            </a:r>
            <a:r>
              <a:rPr lang="fr-FR" dirty="0"/>
              <a:t> </a:t>
            </a:r>
          </a:p>
        </p:txBody>
      </p:sp>
      <p:sp>
        <p:nvSpPr>
          <p:cNvPr id="124" name="Rectangle à coins arrondis 123"/>
          <p:cNvSpPr/>
          <p:nvPr/>
        </p:nvSpPr>
        <p:spPr>
          <a:xfrm>
            <a:off x="5678353" y="4158198"/>
            <a:ext cx="1151072" cy="13661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/>
          <p:cNvSpPr txBox="1"/>
          <p:nvPr/>
        </p:nvSpPr>
        <p:spPr>
          <a:xfrm>
            <a:off x="5646409" y="4169549"/>
            <a:ext cx="1229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Assurance </a:t>
            </a:r>
          </a:p>
          <a:p>
            <a:r>
              <a:rPr lang="fr-FR" sz="1200" dirty="0"/>
              <a:t>Complémentaire</a:t>
            </a:r>
          </a:p>
          <a:p>
            <a:r>
              <a:rPr lang="fr-FR" sz="1200" dirty="0"/>
              <a:t>Individuelle:</a:t>
            </a:r>
          </a:p>
          <a:p>
            <a:r>
              <a:rPr lang="fr-FR" sz="1200" dirty="0"/>
              <a:t>Loisir base 1: 21</a:t>
            </a:r>
          </a:p>
          <a:p>
            <a:r>
              <a:rPr lang="fr-FR" sz="1200" dirty="0"/>
              <a:t>Loisir base 2: 26</a:t>
            </a:r>
          </a:p>
          <a:p>
            <a:r>
              <a:rPr lang="fr-FR" sz="1200" dirty="0"/>
              <a:t>Loisir base 3: 44</a:t>
            </a:r>
          </a:p>
        </p:txBody>
      </p:sp>
      <p:grpSp>
        <p:nvGrpSpPr>
          <p:cNvPr id="90" name="Groupe 89"/>
          <p:cNvGrpSpPr/>
          <p:nvPr/>
        </p:nvGrpSpPr>
        <p:grpSpPr>
          <a:xfrm>
            <a:off x="2964050" y="5650295"/>
            <a:ext cx="3503849" cy="1508803"/>
            <a:chOff x="180504" y="5296403"/>
            <a:chExt cx="3503849" cy="1508803"/>
          </a:xfrm>
        </p:grpSpPr>
        <p:grpSp>
          <p:nvGrpSpPr>
            <p:cNvPr id="36" name="Groupe 35"/>
            <p:cNvGrpSpPr/>
            <p:nvPr/>
          </p:nvGrpSpPr>
          <p:grpSpPr>
            <a:xfrm>
              <a:off x="180504" y="5296403"/>
              <a:ext cx="3503849" cy="1508803"/>
              <a:chOff x="2924944" y="6156176"/>
              <a:chExt cx="3503849" cy="1296144"/>
            </a:xfrm>
          </p:grpSpPr>
          <p:sp>
            <p:nvSpPr>
              <p:cNvPr id="26" name="Rectangle à coins arrondis 25"/>
              <p:cNvSpPr/>
              <p:nvPr/>
            </p:nvSpPr>
            <p:spPr>
              <a:xfrm>
                <a:off x="2924944" y="6156176"/>
                <a:ext cx="3503849" cy="129614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3068960" y="6208439"/>
                <a:ext cx="2895857" cy="2643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u="sng" dirty="0"/>
                  <a:t>Règlement: </a:t>
                </a:r>
                <a:r>
                  <a:rPr lang="fr-FR" sz="1200" dirty="0"/>
                  <a:t>en 3 fois par CB via </a:t>
                </a:r>
                <a:r>
                  <a:rPr lang="fr-FR" sz="1200" dirty="0" err="1"/>
                  <a:t>Helloasso</a:t>
                </a:r>
                <a:endParaRPr lang="fr-FR" sz="1400" b="1" u="sng" dirty="0"/>
              </a:p>
            </p:txBody>
          </p:sp>
        </p:grpSp>
        <p:sp>
          <p:nvSpPr>
            <p:cNvPr id="17" name="ZoneTexte 16"/>
            <p:cNvSpPr txBox="1"/>
            <p:nvPr/>
          </p:nvSpPr>
          <p:spPr>
            <a:xfrm>
              <a:off x="265370" y="5634829"/>
              <a:ext cx="3264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/>
                <a:t>(réduction: 16 euros pour 2 pers., 25 pour 3 pers.)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24520" y="6135175"/>
              <a:ext cx="32296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Montant:………………………………………………...</a:t>
              </a:r>
            </a:p>
          </p:txBody>
        </p:sp>
      </p:grpSp>
      <p:sp>
        <p:nvSpPr>
          <p:cNvPr id="109" name="ZoneTexte 108"/>
          <p:cNvSpPr txBox="1"/>
          <p:nvPr/>
        </p:nvSpPr>
        <p:spPr>
          <a:xfrm>
            <a:off x="159591" y="1393096"/>
            <a:ext cx="1815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Date </a:t>
            </a:r>
            <a:r>
              <a:rPr lang="fr-FR" sz="1200" b="1" u="sng" dirty="0"/>
              <a:t>et lieu </a:t>
            </a:r>
            <a:r>
              <a:rPr lang="fr-FR" sz="1200" dirty="0"/>
              <a:t>de naissance :</a:t>
            </a:r>
          </a:p>
        </p:txBody>
      </p:sp>
      <p:pic>
        <p:nvPicPr>
          <p:cNvPr id="115" name="Image 1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77" y="28612"/>
            <a:ext cx="771529" cy="76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601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6c818a6-e1a0-4a6e-a969-20d857c5dc62}" enabled="1" method="Standard" siteId="{90c7a20a-f34b-40bf-bc48-b9253b6f5d20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262</Words>
  <Application>Microsoft Office PowerPoint</Application>
  <PresentationFormat>Personnalisé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75 Bold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LECLUSE Xavier Ext DTSI/SI</cp:lastModifiedBy>
  <cp:revision>31</cp:revision>
  <cp:lastPrinted>2022-08-17T15:33:22Z</cp:lastPrinted>
  <dcterms:created xsi:type="dcterms:W3CDTF">2015-06-15T15:21:47Z</dcterms:created>
  <dcterms:modified xsi:type="dcterms:W3CDTF">2023-08-18T07:51:44Z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Thème Office:8</vt:lpwstr>
  </property>
  <property fmtid="{D5CDD505-2E9C-101B-9397-08002B2CF9AE}" pid="3" name="ClassificationContentMarkingFooterText">
    <vt:lpwstr>Orange Restricted</vt:lpwstr>
  </property>
</Properties>
</file>